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3"/>
    <p:sldId id="258" r:id="rId4"/>
    <p:sldId id="259" r:id="rId5"/>
    <p:sldId id="298" r:id="rId6"/>
    <p:sldId id="260" r:id="rId7"/>
    <p:sldId id="300" r:id="rId8"/>
    <p:sldId id="355" r:id="rId9"/>
    <p:sldId id="261" r:id="rId10"/>
    <p:sldId id="293" r:id="rId11"/>
    <p:sldId id="346" r:id="rId12"/>
    <p:sldId id="347" r:id="rId13"/>
    <p:sldId id="348" r:id="rId14"/>
    <p:sldId id="262" r:id="rId15"/>
    <p:sldId id="349" r:id="rId16"/>
    <p:sldId id="350" r:id="rId17"/>
    <p:sldId id="351" r:id="rId18"/>
    <p:sldId id="352" r:id="rId19"/>
    <p:sldId id="353" r:id="rId20"/>
    <p:sldId id="356" r:id="rId21"/>
    <p:sldId id="357" r:id="rId22"/>
    <p:sldId id="305" r:id="rId23"/>
    <p:sldId id="257" r:id="rId24"/>
    <p:sldId id="290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4D71"/>
    <a:srgbClr val="BC0000"/>
    <a:srgbClr val="C20000"/>
    <a:srgbClr val="C90002"/>
    <a:srgbClr val="B11D25"/>
    <a:srgbClr val="AB1F3A"/>
    <a:srgbClr val="DC202C"/>
    <a:srgbClr val="62553E"/>
    <a:srgbClr val="FAFAFA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68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470" y="58"/>
      </p:cViewPr>
      <p:guideLst>
        <p:guide orient="horz" pos="2186"/>
        <p:guide pos="389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C03AED-4848-43C1-9909-563EBA7154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3D3D7C-DB3B-4EBA-BB9C-EB36DD93E2A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jpeg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282804" y="273408"/>
            <a:ext cx="342664" cy="501389"/>
            <a:chOff x="270078" y="290764"/>
            <a:chExt cx="329573" cy="482234"/>
          </a:xfrm>
        </p:grpSpPr>
        <p:sp>
          <p:nvSpPr>
            <p:cNvPr id="4" name="菱形 3"/>
            <p:cNvSpPr/>
            <p:nvPr/>
          </p:nvSpPr>
          <p:spPr>
            <a:xfrm>
              <a:off x="270078" y="290764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菱形 4"/>
            <p:cNvSpPr/>
            <p:nvPr/>
          </p:nvSpPr>
          <p:spPr>
            <a:xfrm>
              <a:off x="270078" y="573568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菱形 5"/>
            <p:cNvSpPr/>
            <p:nvPr/>
          </p:nvSpPr>
          <p:spPr>
            <a:xfrm>
              <a:off x="400221" y="432166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 userDrawn="1"/>
        </p:nvGrpSpPr>
        <p:grpSpPr>
          <a:xfrm>
            <a:off x="6717601" y="329100"/>
            <a:ext cx="7801087" cy="6646596"/>
            <a:chOff x="6717601" y="329100"/>
            <a:chExt cx="7801087" cy="6646596"/>
          </a:xfrm>
        </p:grpSpPr>
        <p:sp>
          <p:nvSpPr>
            <p:cNvPr id="26" name="任意多边形: 形状 25"/>
            <p:cNvSpPr/>
            <p:nvPr userDrawn="1"/>
          </p:nvSpPr>
          <p:spPr>
            <a:xfrm rot="18675264">
              <a:off x="8592310" y="280895"/>
              <a:ext cx="5775716" cy="5872126"/>
            </a:xfrm>
            <a:custGeom>
              <a:avLst/>
              <a:gdLst>
                <a:gd name="connsiteX0" fmla="*/ 5775716 w 5775716"/>
                <a:gd name="connsiteY0" fmla="*/ 1349937 h 5872126"/>
                <a:gd name="connsiteX1" fmla="*/ 619946 w 5775716"/>
                <a:gd name="connsiteY1" fmla="*/ 5872126 h 5872126"/>
                <a:gd name="connsiteX2" fmla="*/ 0 w 5775716"/>
                <a:gd name="connsiteY2" fmla="*/ 5165323 h 5872126"/>
                <a:gd name="connsiteX3" fmla="*/ 0 w 5775716"/>
                <a:gd name="connsiteY3" fmla="*/ 0 h 5872126"/>
                <a:gd name="connsiteX4" fmla="*/ 4591669 w 5775716"/>
                <a:gd name="connsiteY4" fmla="*/ 0 h 5872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5716" h="5872126">
                  <a:moveTo>
                    <a:pt x="5775716" y="1349937"/>
                  </a:moveTo>
                  <a:lnTo>
                    <a:pt x="619946" y="5872126"/>
                  </a:lnTo>
                  <a:lnTo>
                    <a:pt x="0" y="5165323"/>
                  </a:lnTo>
                  <a:lnTo>
                    <a:pt x="0" y="0"/>
                  </a:lnTo>
                  <a:lnTo>
                    <a:pt x="459166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/>
            </a:p>
          </p:txBody>
        </p:sp>
        <p:sp>
          <p:nvSpPr>
            <p:cNvPr id="24" name="任意多边形: 形状 23"/>
            <p:cNvSpPr/>
            <p:nvPr userDrawn="1"/>
          </p:nvSpPr>
          <p:spPr>
            <a:xfrm rot="18675264">
              <a:off x="9400107" y="670909"/>
              <a:ext cx="5137258" cy="5099904"/>
            </a:xfrm>
            <a:custGeom>
              <a:avLst/>
              <a:gdLst>
                <a:gd name="connsiteX0" fmla="*/ 5137258 w 5137258"/>
                <a:gd name="connsiteY0" fmla="*/ 593952 h 5099904"/>
                <a:gd name="connsiteX1" fmla="*/ 0 w 5137258"/>
                <a:gd name="connsiteY1" fmla="*/ 5099904 h 5099904"/>
                <a:gd name="connsiteX2" fmla="*/ 0 w 5137258"/>
                <a:gd name="connsiteY2" fmla="*/ 0 h 5099904"/>
                <a:gd name="connsiteX3" fmla="*/ 4616295 w 5137258"/>
                <a:gd name="connsiteY3" fmla="*/ 0 h 509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37258" h="5099904">
                  <a:moveTo>
                    <a:pt x="5137258" y="593952"/>
                  </a:moveTo>
                  <a:lnTo>
                    <a:pt x="0" y="5099904"/>
                  </a:lnTo>
                  <a:lnTo>
                    <a:pt x="0" y="0"/>
                  </a:lnTo>
                  <a:lnTo>
                    <a:pt x="4616295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pic>
          <p:nvPicPr>
            <p:cNvPr id="27" name="图片 26"/>
            <p:cNvPicPr>
              <a:picLocks noChangeAspect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>
            <a:xfrm>
              <a:off x="7662708" y="5336994"/>
              <a:ext cx="1628935" cy="1521008"/>
            </a:xfrm>
            <a:custGeom>
              <a:avLst/>
              <a:gdLst>
                <a:gd name="connsiteX0" fmla="*/ 740677 w 1628935"/>
                <a:gd name="connsiteY0" fmla="*/ 0 h 1521008"/>
                <a:gd name="connsiteX1" fmla="*/ 795402 w 1628935"/>
                <a:gd name="connsiteY1" fmla="*/ 0 h 1521008"/>
                <a:gd name="connsiteX2" fmla="*/ 1628935 w 1628935"/>
                <a:gd name="connsiteY2" fmla="*/ 737550 h 1521008"/>
                <a:gd name="connsiteX3" fmla="*/ 935695 w 1628935"/>
                <a:gd name="connsiteY3" fmla="*/ 1521007 h 1521008"/>
                <a:gd name="connsiteX4" fmla="*/ 772946 w 1628935"/>
                <a:gd name="connsiteY4" fmla="*/ 1521008 h 1521008"/>
                <a:gd name="connsiteX5" fmla="*/ 0 w 1628935"/>
                <a:gd name="connsiteY5" fmla="*/ 837068 h 1521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35" h="1521008">
                  <a:moveTo>
                    <a:pt x="740677" y="0"/>
                  </a:moveTo>
                  <a:lnTo>
                    <a:pt x="795402" y="0"/>
                  </a:lnTo>
                  <a:lnTo>
                    <a:pt x="1628935" y="737550"/>
                  </a:lnTo>
                  <a:lnTo>
                    <a:pt x="935695" y="1521007"/>
                  </a:lnTo>
                  <a:lnTo>
                    <a:pt x="772946" y="1521008"/>
                  </a:lnTo>
                  <a:lnTo>
                    <a:pt x="0" y="837068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pic>
          <p:nvPicPr>
            <p:cNvPr id="28" name="图片 27"/>
            <p:cNvPicPr>
              <a:picLocks noChangeAspect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>
            <a:xfrm>
              <a:off x="6717601" y="4468126"/>
              <a:ext cx="1628736" cy="1628736"/>
            </a:xfrm>
            <a:custGeom>
              <a:avLst/>
              <a:gdLst>
                <a:gd name="connsiteX0" fmla="*/ 762999 w 1628736"/>
                <a:gd name="connsiteY0" fmla="*/ 0 h 1628736"/>
                <a:gd name="connsiteX1" fmla="*/ 1628736 w 1628736"/>
                <a:gd name="connsiteY1" fmla="*/ 762999 h 1628736"/>
                <a:gd name="connsiteX2" fmla="*/ 865736 w 1628736"/>
                <a:gd name="connsiteY2" fmla="*/ 1628736 h 1628736"/>
                <a:gd name="connsiteX3" fmla="*/ 0 w 1628736"/>
                <a:gd name="connsiteY3" fmla="*/ 865736 h 1628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36" h="1628736">
                  <a:moveTo>
                    <a:pt x="762999" y="0"/>
                  </a:moveTo>
                  <a:lnTo>
                    <a:pt x="1628736" y="762999"/>
                  </a:lnTo>
                  <a:lnTo>
                    <a:pt x="865736" y="1628736"/>
                  </a:lnTo>
                  <a:lnTo>
                    <a:pt x="0" y="865736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pic>
          <p:nvPicPr>
            <p:cNvPr id="29" name="图片 28"/>
            <p:cNvPicPr>
              <a:picLocks noChangeAspect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>
            <a:xfrm>
              <a:off x="7539711" y="3530626"/>
              <a:ext cx="1628694" cy="1628695"/>
            </a:xfrm>
            <a:custGeom>
              <a:avLst/>
              <a:gdLst>
                <a:gd name="connsiteX0" fmla="*/ 762651 w 1628694"/>
                <a:gd name="connsiteY0" fmla="*/ 0 h 1628695"/>
                <a:gd name="connsiteX1" fmla="*/ 1628694 w 1628694"/>
                <a:gd name="connsiteY1" fmla="*/ 762652 h 1628695"/>
                <a:gd name="connsiteX2" fmla="*/ 866042 w 1628694"/>
                <a:gd name="connsiteY2" fmla="*/ 1628695 h 1628695"/>
                <a:gd name="connsiteX3" fmla="*/ 0 w 1628694"/>
                <a:gd name="connsiteY3" fmla="*/ 866043 h 162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694" h="1628695">
                  <a:moveTo>
                    <a:pt x="762651" y="0"/>
                  </a:moveTo>
                  <a:lnTo>
                    <a:pt x="1628694" y="762652"/>
                  </a:lnTo>
                  <a:lnTo>
                    <a:pt x="866042" y="1628695"/>
                  </a:lnTo>
                  <a:lnTo>
                    <a:pt x="0" y="866043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sp>
          <p:nvSpPr>
            <p:cNvPr id="30" name="任意多边形: 形状 29"/>
            <p:cNvSpPr/>
            <p:nvPr userDrawn="1"/>
          </p:nvSpPr>
          <p:spPr>
            <a:xfrm rot="18690236">
              <a:off x="7508966" y="6538031"/>
              <a:ext cx="437665" cy="437665"/>
            </a:xfrm>
            <a:custGeom>
              <a:avLst/>
              <a:gdLst>
                <a:gd name="connsiteX0" fmla="*/ 523725 w 523725"/>
                <a:gd name="connsiteY0" fmla="*/ 0 h 523725"/>
                <a:gd name="connsiteX1" fmla="*/ 523725 w 523725"/>
                <a:gd name="connsiteY1" fmla="*/ 523725 h 523725"/>
                <a:gd name="connsiteX2" fmla="*/ 303410 w 523725"/>
                <a:gd name="connsiteY2" fmla="*/ 523725 h 523725"/>
                <a:gd name="connsiteX3" fmla="*/ 0 w 523725"/>
                <a:gd name="connsiteY3" fmla="*/ 180830 h 523725"/>
                <a:gd name="connsiteX4" fmla="*/ 0 w 523725"/>
                <a:gd name="connsiteY4" fmla="*/ 0 h 52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725" h="523725">
                  <a:moveTo>
                    <a:pt x="523725" y="0"/>
                  </a:moveTo>
                  <a:lnTo>
                    <a:pt x="523725" y="523725"/>
                  </a:lnTo>
                  <a:lnTo>
                    <a:pt x="303410" y="523725"/>
                  </a:lnTo>
                  <a:lnTo>
                    <a:pt x="0" y="180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0000"/>
            </a:solidFill>
            <a:ln>
              <a:noFill/>
            </a:ln>
            <a:effectLst>
              <a:outerShdw blurRad="63500" sx="106000" sy="106000" algn="c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: 形状 30"/>
            <p:cNvSpPr/>
            <p:nvPr userDrawn="1"/>
          </p:nvSpPr>
          <p:spPr>
            <a:xfrm rot="13292084">
              <a:off x="8571753" y="5873297"/>
              <a:ext cx="1927399" cy="59379"/>
            </a:xfrm>
            <a:custGeom>
              <a:avLst/>
              <a:gdLst>
                <a:gd name="connsiteX0" fmla="*/ 1863677 w 1927399"/>
                <a:gd name="connsiteY0" fmla="*/ 59379 h 59379"/>
                <a:gd name="connsiteX1" fmla="*/ 0 w 1927399"/>
                <a:gd name="connsiteY1" fmla="*/ 59379 h 59379"/>
                <a:gd name="connsiteX2" fmla="*/ 67034 w 1927399"/>
                <a:gd name="connsiteY2" fmla="*/ 0 h 59379"/>
                <a:gd name="connsiteX3" fmla="*/ 1927399 w 1927399"/>
                <a:gd name="connsiteY3" fmla="*/ 0 h 5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7399" h="59379">
                  <a:moveTo>
                    <a:pt x="1863677" y="59379"/>
                  </a:moveTo>
                  <a:lnTo>
                    <a:pt x="0" y="59379"/>
                  </a:lnTo>
                  <a:lnTo>
                    <a:pt x="67034" y="0"/>
                  </a:lnTo>
                  <a:lnTo>
                    <a:pt x="1927399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/>
            <p:cNvSpPr/>
            <p:nvPr userDrawn="1"/>
          </p:nvSpPr>
          <p:spPr>
            <a:xfrm rot="18690236">
              <a:off x="10623849" y="6195116"/>
              <a:ext cx="738197" cy="738197"/>
            </a:xfrm>
            <a:custGeom>
              <a:avLst/>
              <a:gdLst>
                <a:gd name="connsiteX0" fmla="*/ 738197 w 738197"/>
                <a:gd name="connsiteY0" fmla="*/ 0 h 738197"/>
                <a:gd name="connsiteX1" fmla="*/ 738197 w 738197"/>
                <a:gd name="connsiteY1" fmla="*/ 738197 h 738197"/>
                <a:gd name="connsiteX2" fmla="*/ 303410 w 738197"/>
                <a:gd name="connsiteY2" fmla="*/ 738197 h 738197"/>
                <a:gd name="connsiteX3" fmla="*/ 0 w 738197"/>
                <a:gd name="connsiteY3" fmla="*/ 395301 h 738197"/>
                <a:gd name="connsiteX4" fmla="*/ 0 w 738197"/>
                <a:gd name="connsiteY4" fmla="*/ 0 h 7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97" h="738197">
                  <a:moveTo>
                    <a:pt x="738197" y="0"/>
                  </a:moveTo>
                  <a:lnTo>
                    <a:pt x="738197" y="738197"/>
                  </a:lnTo>
                  <a:lnTo>
                    <a:pt x="303410" y="738197"/>
                  </a:lnTo>
                  <a:lnTo>
                    <a:pt x="0" y="395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>
                <a:alpha val="69000"/>
              </a:srgb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55725" y="-1"/>
            <a:ext cx="5128403" cy="6884044"/>
            <a:chOff x="599565" y="-1"/>
            <a:chExt cx="5128403" cy="6884044"/>
          </a:xfrm>
        </p:grpSpPr>
        <p:sp>
          <p:nvSpPr>
            <p:cNvPr id="12" name="任意多边形: 形状 11"/>
            <p:cNvSpPr/>
            <p:nvPr/>
          </p:nvSpPr>
          <p:spPr>
            <a:xfrm>
              <a:off x="599565" y="-1"/>
              <a:ext cx="1966929" cy="3868839"/>
            </a:xfrm>
            <a:custGeom>
              <a:avLst/>
              <a:gdLst>
                <a:gd name="connsiteX0" fmla="*/ 0 w 1743313"/>
                <a:gd name="connsiteY0" fmla="*/ 0 h 3429000"/>
                <a:gd name="connsiteX1" fmla="*/ 418303 w 1743313"/>
                <a:gd name="connsiteY1" fmla="*/ 0 h 3429000"/>
                <a:gd name="connsiteX2" fmla="*/ 1743313 w 1743313"/>
                <a:gd name="connsiteY2" fmla="*/ 3429000 h 3429000"/>
                <a:gd name="connsiteX3" fmla="*/ 1325010 w 1743313"/>
                <a:gd name="connsiteY3" fmla="*/ 3429000 h 3429000"/>
                <a:gd name="connsiteX4" fmla="*/ 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0" y="0"/>
                  </a:moveTo>
                  <a:lnTo>
                    <a:pt x="418303" y="0"/>
                  </a:lnTo>
                  <a:lnTo>
                    <a:pt x="1743313" y="3429000"/>
                  </a:lnTo>
                  <a:lnTo>
                    <a:pt x="1325010" y="342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63500" dist="203200" dir="2400000">
                <a:schemeClr val="tx1">
                  <a:lumMod val="75000"/>
                  <a:lumOff val="25000"/>
                  <a:alpha val="43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599565" y="2800957"/>
              <a:ext cx="2062612" cy="4057043"/>
            </a:xfrm>
            <a:custGeom>
              <a:avLst/>
              <a:gdLst>
                <a:gd name="connsiteX0" fmla="*/ 1325010 w 1743313"/>
                <a:gd name="connsiteY0" fmla="*/ 0 h 3429000"/>
                <a:gd name="connsiteX1" fmla="*/ 1743313 w 1743313"/>
                <a:gd name="connsiteY1" fmla="*/ 0 h 3429000"/>
                <a:gd name="connsiteX2" fmla="*/ 418303 w 1743313"/>
                <a:gd name="connsiteY2" fmla="*/ 3429000 h 3429000"/>
                <a:gd name="connsiteX3" fmla="*/ 0 w 1743313"/>
                <a:gd name="connsiteY3" fmla="*/ 3429000 h 3429000"/>
                <a:gd name="connsiteX4" fmla="*/ 132501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1325010" y="0"/>
                  </a:moveTo>
                  <a:lnTo>
                    <a:pt x="1743313" y="0"/>
                  </a:lnTo>
                  <a:lnTo>
                    <a:pt x="418303" y="3429000"/>
                  </a:lnTo>
                  <a:lnTo>
                    <a:pt x="0" y="3429000"/>
                  </a:lnTo>
                  <a:lnTo>
                    <a:pt x="132501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304800" dir="11400000">
                <a:schemeClr val="tx1">
                  <a:lumMod val="75000"/>
                  <a:lumOff val="2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006998" y="0"/>
              <a:ext cx="4720970" cy="6884043"/>
              <a:chOff x="1006998" y="0"/>
              <a:chExt cx="4720970" cy="6884043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3665356" y="400715"/>
                <a:ext cx="1029806" cy="2025570"/>
              </a:xfrm>
              <a:custGeom>
                <a:avLst/>
                <a:gdLst>
                  <a:gd name="connsiteX0" fmla="*/ 0 w 1743313"/>
                  <a:gd name="connsiteY0" fmla="*/ 0 h 3429000"/>
                  <a:gd name="connsiteX1" fmla="*/ 418303 w 1743313"/>
                  <a:gd name="connsiteY1" fmla="*/ 0 h 3429000"/>
                  <a:gd name="connsiteX2" fmla="*/ 1743313 w 1743313"/>
                  <a:gd name="connsiteY2" fmla="*/ 3429000 h 3429000"/>
                  <a:gd name="connsiteX3" fmla="*/ 1325010 w 1743313"/>
                  <a:gd name="connsiteY3" fmla="*/ 3429000 h 3429000"/>
                  <a:gd name="connsiteX4" fmla="*/ 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0" y="0"/>
                    </a:moveTo>
                    <a:lnTo>
                      <a:pt x="418303" y="0"/>
                    </a:lnTo>
                    <a:lnTo>
                      <a:pt x="1743313" y="3429000"/>
                    </a:lnTo>
                    <a:lnTo>
                      <a:pt x="1325010" y="34290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D4D7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>
              <a:xfrm>
                <a:off x="1006998" y="0"/>
                <a:ext cx="3402958" cy="6858000"/>
              </a:xfrm>
              <a:custGeom>
                <a:avLst/>
                <a:gdLst>
                  <a:gd name="connsiteX0" fmla="*/ 0 w 3402958"/>
                  <a:gd name="connsiteY0" fmla="*/ 0 h 6858000"/>
                  <a:gd name="connsiteX1" fmla="*/ 2077948 w 3402958"/>
                  <a:gd name="connsiteY1" fmla="*/ 0 h 6858000"/>
                  <a:gd name="connsiteX2" fmla="*/ 3402958 w 3402958"/>
                  <a:gd name="connsiteY2" fmla="*/ 3429000 h 6858000"/>
                  <a:gd name="connsiteX3" fmla="*/ 2077948 w 3402958"/>
                  <a:gd name="connsiteY3" fmla="*/ 6858000 h 6858000"/>
                  <a:gd name="connsiteX4" fmla="*/ 0 w 3402958"/>
                  <a:gd name="connsiteY4" fmla="*/ 6858000 h 6858000"/>
                  <a:gd name="connsiteX5" fmla="*/ 1325010 w 3402958"/>
                  <a:gd name="connsiteY5" fmla="*/ 3429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02958" h="6858000">
                    <a:moveTo>
                      <a:pt x="0" y="0"/>
                    </a:moveTo>
                    <a:lnTo>
                      <a:pt x="2077948" y="0"/>
                    </a:lnTo>
                    <a:lnTo>
                      <a:pt x="3402958" y="3429000"/>
                    </a:lnTo>
                    <a:lnTo>
                      <a:pt x="2077948" y="6858000"/>
                    </a:lnTo>
                    <a:lnTo>
                      <a:pt x="0" y="6858000"/>
                    </a:lnTo>
                    <a:lnTo>
                      <a:pt x="1325010" y="3429000"/>
                    </a:lnTo>
                    <a:close/>
                  </a:path>
                </a:pathLst>
              </a:custGeom>
              <a:effectLst>
                <a:outerShdw blurRad="63500" sx="103000" sy="103000" algn="ctr" rotWithShape="0">
                  <a:schemeClr val="tx1">
                    <a:lumMod val="75000"/>
                    <a:lumOff val="25000"/>
                    <a:alpha val="34000"/>
                  </a:schemeClr>
                </a:outerShdw>
              </a:effectLst>
            </p:spPr>
          </p:pic>
          <p:sp>
            <p:nvSpPr>
              <p:cNvPr id="17" name="任意多边形: 形状 16"/>
              <p:cNvSpPr/>
              <p:nvPr/>
            </p:nvSpPr>
            <p:spPr>
              <a:xfrm>
                <a:off x="3665356" y="2827000"/>
                <a:ext cx="2062612" cy="4057043"/>
              </a:xfrm>
              <a:custGeom>
                <a:avLst/>
                <a:gdLst>
                  <a:gd name="connsiteX0" fmla="*/ 1325010 w 1743313"/>
                  <a:gd name="connsiteY0" fmla="*/ 0 h 3429000"/>
                  <a:gd name="connsiteX1" fmla="*/ 1743313 w 1743313"/>
                  <a:gd name="connsiteY1" fmla="*/ 0 h 3429000"/>
                  <a:gd name="connsiteX2" fmla="*/ 418303 w 1743313"/>
                  <a:gd name="connsiteY2" fmla="*/ 3429000 h 3429000"/>
                  <a:gd name="connsiteX3" fmla="*/ 0 w 1743313"/>
                  <a:gd name="connsiteY3" fmla="*/ 3429000 h 3429000"/>
                  <a:gd name="connsiteX4" fmla="*/ 132501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1325010" y="0"/>
                    </a:moveTo>
                    <a:lnTo>
                      <a:pt x="1743313" y="0"/>
                    </a:lnTo>
                    <a:lnTo>
                      <a:pt x="418303" y="3429000"/>
                    </a:lnTo>
                    <a:lnTo>
                      <a:pt x="0" y="3429000"/>
                    </a:lnTo>
                    <a:lnTo>
                      <a:pt x="1325010" y="0"/>
                    </a:lnTo>
                    <a:close/>
                  </a:path>
                </a:pathLst>
              </a:custGeom>
              <a:solidFill>
                <a:srgbClr val="BC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6.jpe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6.jpe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255162" y="2226186"/>
            <a:ext cx="760032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校园二手交易平台</a:t>
            </a:r>
            <a:endParaRPr lang="en-US" altLang="zh-CN" sz="48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55162" y="3057183"/>
            <a:ext cx="4151927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二川</a:t>
            </a:r>
            <a:endParaRPr lang="en-US" altLang="zh-CN" sz="48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147526" y="4605595"/>
            <a:ext cx="313632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rgbClr val="33414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贾帅威、周海月</a:t>
            </a:r>
            <a:endParaRPr lang="zh-CN" altLang="en-US" sz="2000">
              <a:solidFill>
                <a:srgbClr val="33414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: 圆角 33"/>
          <p:cNvSpPr/>
          <p:nvPr/>
        </p:nvSpPr>
        <p:spPr>
          <a:xfrm>
            <a:off x="358775" y="4605655"/>
            <a:ext cx="788670" cy="427990"/>
          </a:xfrm>
          <a:prstGeom prst="roundRect">
            <a:avLst>
              <a:gd name="adj" fmla="val 4803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358775" y="4634865"/>
            <a:ext cx="8648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报告：</a:t>
            </a:r>
            <a:endParaRPr lang="zh-CN" altLang="en-US" sz="2000">
              <a:solidFill>
                <a:srgbClr val="FA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480" y="182880"/>
            <a:ext cx="1225550" cy="1202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C:\Users\XHK170611\Desktop\ppt\AppDemo\AppDemo\二川-1526285358\6-2_分类B.png6-2_分类B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49008" y="1356043"/>
            <a:ext cx="2677160" cy="4760595"/>
          </a:xfrm>
          <a:custGeom>
            <a:avLst/>
            <a:gdLst>
              <a:gd name="connsiteX0" fmla="*/ 95557 w 2250980"/>
              <a:gd name="connsiteY0" fmla="*/ 0 h 2106625"/>
              <a:gd name="connsiteX1" fmla="*/ 2155423 w 2250980"/>
              <a:gd name="connsiteY1" fmla="*/ 0 h 2106625"/>
              <a:gd name="connsiteX2" fmla="*/ 2250980 w 2250980"/>
              <a:gd name="connsiteY2" fmla="*/ 95557 h 2106625"/>
              <a:gd name="connsiteX3" fmla="*/ 2250980 w 2250980"/>
              <a:gd name="connsiteY3" fmla="*/ 2011068 h 2106625"/>
              <a:gd name="connsiteX4" fmla="*/ 2155423 w 2250980"/>
              <a:gd name="connsiteY4" fmla="*/ 2106625 h 2106625"/>
              <a:gd name="connsiteX5" fmla="*/ 95557 w 2250980"/>
              <a:gd name="connsiteY5" fmla="*/ 2106625 h 2106625"/>
              <a:gd name="connsiteX6" fmla="*/ 0 w 2250980"/>
              <a:gd name="connsiteY6" fmla="*/ 2011068 h 2106625"/>
              <a:gd name="connsiteX7" fmla="*/ 0 w 2250980"/>
              <a:gd name="connsiteY7" fmla="*/ 95557 h 2106625"/>
              <a:gd name="connsiteX8" fmla="*/ 95557 w 2250980"/>
              <a:gd name="connsiteY8" fmla="*/ 0 h 210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0980" h="2106625">
                <a:moveTo>
                  <a:pt x="95557" y="0"/>
                </a:moveTo>
                <a:lnTo>
                  <a:pt x="2155423" y="0"/>
                </a:lnTo>
                <a:cubicBezTo>
                  <a:pt x="2208198" y="0"/>
                  <a:pt x="2250980" y="42782"/>
                  <a:pt x="2250980" y="95557"/>
                </a:cubicBezTo>
                <a:lnTo>
                  <a:pt x="2250980" y="2011068"/>
                </a:lnTo>
                <a:cubicBezTo>
                  <a:pt x="2250980" y="2063843"/>
                  <a:pt x="2208198" y="2106625"/>
                  <a:pt x="2155423" y="2106625"/>
                </a:cubicBezTo>
                <a:lnTo>
                  <a:pt x="95557" y="2106625"/>
                </a:lnTo>
                <a:cubicBezTo>
                  <a:pt x="42782" y="2106625"/>
                  <a:pt x="0" y="2063843"/>
                  <a:pt x="0" y="2011068"/>
                </a:cubicBezTo>
                <a:lnTo>
                  <a:pt x="0" y="95557"/>
                </a:lnTo>
                <a:cubicBezTo>
                  <a:pt x="0" y="42782"/>
                  <a:pt x="42782" y="0"/>
                  <a:pt x="95557" y="0"/>
                </a:cubicBezTo>
                <a:close/>
              </a:path>
            </a:pathLst>
          </a:custGeom>
        </p:spPr>
      </p:pic>
      <p:sp>
        <p:nvSpPr>
          <p:cNvPr id="29" name="TextBox 74"/>
          <p:cNvSpPr txBox="1"/>
          <p:nvPr/>
        </p:nvSpPr>
        <p:spPr>
          <a:xfrm>
            <a:off x="6879543" y="4408182"/>
            <a:ext cx="1785658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4851" y="211916"/>
            <a:ext cx="2743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04850" y="559435"/>
            <a:ext cx="15722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DESIGN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" y="212090"/>
            <a:ext cx="633730" cy="622935"/>
          </a:xfrm>
          <a:prstGeom prst="rect">
            <a:avLst/>
          </a:prstGeom>
        </p:spPr>
      </p:pic>
      <p:pic>
        <p:nvPicPr>
          <p:cNvPr id="3" name="图片 2" descr="C:\Users\XHK170611\Desktop\ppt\AppDemo\AppDemo\二川-1526285358\6-1_分类.png6-1_分类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75810" y="1353185"/>
            <a:ext cx="2679700" cy="4763770"/>
          </a:xfrm>
          <a:prstGeom prst="rect">
            <a:avLst/>
          </a:prstGeom>
        </p:spPr>
      </p:pic>
      <p:pic>
        <p:nvPicPr>
          <p:cNvPr id="6" name="图片 5" descr="C:\Users\XHK170611\Desktop\ppt\AppDemo\AppDemo\二川-1526285358\5_一本书的信息.png5_一本书的信息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216265" y="1353185"/>
            <a:ext cx="2679700" cy="4763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push/>
      </p:transition>
    </mc:Choice>
    <mc:Fallback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C:\Users\XHK170611\Desktop\ppt\AppDemo\AppDemo\二川-1526285358\2_一号使用者私人信息.png2_一号使用者私人信息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149985" y="1368743"/>
            <a:ext cx="2677795" cy="4760595"/>
          </a:xfrm>
          <a:custGeom>
            <a:avLst/>
            <a:gdLst>
              <a:gd name="connsiteX0" fmla="*/ 95557 w 2250980"/>
              <a:gd name="connsiteY0" fmla="*/ 0 h 2106625"/>
              <a:gd name="connsiteX1" fmla="*/ 2155423 w 2250980"/>
              <a:gd name="connsiteY1" fmla="*/ 0 h 2106625"/>
              <a:gd name="connsiteX2" fmla="*/ 2250980 w 2250980"/>
              <a:gd name="connsiteY2" fmla="*/ 95557 h 2106625"/>
              <a:gd name="connsiteX3" fmla="*/ 2250980 w 2250980"/>
              <a:gd name="connsiteY3" fmla="*/ 2011068 h 2106625"/>
              <a:gd name="connsiteX4" fmla="*/ 2155423 w 2250980"/>
              <a:gd name="connsiteY4" fmla="*/ 2106625 h 2106625"/>
              <a:gd name="connsiteX5" fmla="*/ 95557 w 2250980"/>
              <a:gd name="connsiteY5" fmla="*/ 2106625 h 2106625"/>
              <a:gd name="connsiteX6" fmla="*/ 0 w 2250980"/>
              <a:gd name="connsiteY6" fmla="*/ 2011068 h 2106625"/>
              <a:gd name="connsiteX7" fmla="*/ 0 w 2250980"/>
              <a:gd name="connsiteY7" fmla="*/ 95557 h 2106625"/>
              <a:gd name="connsiteX8" fmla="*/ 95557 w 2250980"/>
              <a:gd name="connsiteY8" fmla="*/ 0 h 210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0980" h="2106625">
                <a:moveTo>
                  <a:pt x="95557" y="0"/>
                </a:moveTo>
                <a:lnTo>
                  <a:pt x="2155423" y="0"/>
                </a:lnTo>
                <a:cubicBezTo>
                  <a:pt x="2208198" y="0"/>
                  <a:pt x="2250980" y="42782"/>
                  <a:pt x="2250980" y="95557"/>
                </a:cubicBezTo>
                <a:lnTo>
                  <a:pt x="2250980" y="2011068"/>
                </a:lnTo>
                <a:cubicBezTo>
                  <a:pt x="2250980" y="2063843"/>
                  <a:pt x="2208198" y="2106625"/>
                  <a:pt x="2155423" y="2106625"/>
                </a:cubicBezTo>
                <a:lnTo>
                  <a:pt x="95557" y="2106625"/>
                </a:lnTo>
                <a:cubicBezTo>
                  <a:pt x="42782" y="2106625"/>
                  <a:pt x="0" y="2063843"/>
                  <a:pt x="0" y="2011068"/>
                </a:cubicBezTo>
                <a:lnTo>
                  <a:pt x="0" y="95557"/>
                </a:lnTo>
                <a:cubicBezTo>
                  <a:pt x="0" y="42782"/>
                  <a:pt x="42782" y="0"/>
                  <a:pt x="95557" y="0"/>
                </a:cubicBezTo>
                <a:close/>
              </a:path>
            </a:pathLst>
          </a:custGeom>
        </p:spPr>
      </p:pic>
      <p:sp>
        <p:nvSpPr>
          <p:cNvPr id="29" name="TextBox 74"/>
          <p:cNvSpPr txBox="1"/>
          <p:nvPr/>
        </p:nvSpPr>
        <p:spPr>
          <a:xfrm>
            <a:off x="6879543" y="4408182"/>
            <a:ext cx="1785658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4851" y="211916"/>
            <a:ext cx="2743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04850" y="559435"/>
            <a:ext cx="15722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DESIGN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" y="212090"/>
            <a:ext cx="633730" cy="622935"/>
          </a:xfrm>
          <a:prstGeom prst="rect">
            <a:avLst/>
          </a:prstGeom>
        </p:spPr>
      </p:pic>
      <p:pic>
        <p:nvPicPr>
          <p:cNvPr id="3" name="图片 2" descr="C:\Users\XHK170611\Desktop\ppt\AppDemo\AppDemo\二川-1526285358\3_二号使用者对外信息.png3_二号使用者对外信息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878705" y="1369060"/>
            <a:ext cx="2679700" cy="4763770"/>
          </a:xfrm>
          <a:prstGeom prst="rect">
            <a:avLst/>
          </a:prstGeom>
        </p:spPr>
      </p:pic>
      <p:pic>
        <p:nvPicPr>
          <p:cNvPr id="6" name="图片 5" descr="C:\Users\XHK170611\Desktop\ppt\AppDemo\AppDemo\二川-1526285358\4_聊天.png4_聊天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665210" y="1378268"/>
            <a:ext cx="2679700" cy="4754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push dir="u"/>
      </p:transition>
    </mc:Choice>
    <mc:Fallback>
      <p:transition spd="med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C:\Users\XHK170611\Desktop\ppt\AppDemo\AppDemo\二川-1526285358\7_收藏.png7_收藏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088708" y="1356043"/>
            <a:ext cx="2677160" cy="4760595"/>
          </a:xfrm>
          <a:custGeom>
            <a:avLst/>
            <a:gdLst>
              <a:gd name="connsiteX0" fmla="*/ 95557 w 2250980"/>
              <a:gd name="connsiteY0" fmla="*/ 0 h 2106625"/>
              <a:gd name="connsiteX1" fmla="*/ 2155423 w 2250980"/>
              <a:gd name="connsiteY1" fmla="*/ 0 h 2106625"/>
              <a:gd name="connsiteX2" fmla="*/ 2250980 w 2250980"/>
              <a:gd name="connsiteY2" fmla="*/ 95557 h 2106625"/>
              <a:gd name="connsiteX3" fmla="*/ 2250980 w 2250980"/>
              <a:gd name="connsiteY3" fmla="*/ 2011068 h 2106625"/>
              <a:gd name="connsiteX4" fmla="*/ 2155423 w 2250980"/>
              <a:gd name="connsiteY4" fmla="*/ 2106625 h 2106625"/>
              <a:gd name="connsiteX5" fmla="*/ 95557 w 2250980"/>
              <a:gd name="connsiteY5" fmla="*/ 2106625 h 2106625"/>
              <a:gd name="connsiteX6" fmla="*/ 0 w 2250980"/>
              <a:gd name="connsiteY6" fmla="*/ 2011068 h 2106625"/>
              <a:gd name="connsiteX7" fmla="*/ 0 w 2250980"/>
              <a:gd name="connsiteY7" fmla="*/ 95557 h 2106625"/>
              <a:gd name="connsiteX8" fmla="*/ 95557 w 2250980"/>
              <a:gd name="connsiteY8" fmla="*/ 0 h 210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0980" h="2106625">
                <a:moveTo>
                  <a:pt x="95557" y="0"/>
                </a:moveTo>
                <a:lnTo>
                  <a:pt x="2155423" y="0"/>
                </a:lnTo>
                <a:cubicBezTo>
                  <a:pt x="2208198" y="0"/>
                  <a:pt x="2250980" y="42782"/>
                  <a:pt x="2250980" y="95557"/>
                </a:cubicBezTo>
                <a:lnTo>
                  <a:pt x="2250980" y="2011068"/>
                </a:lnTo>
                <a:cubicBezTo>
                  <a:pt x="2250980" y="2063843"/>
                  <a:pt x="2208198" y="2106625"/>
                  <a:pt x="2155423" y="2106625"/>
                </a:cubicBezTo>
                <a:lnTo>
                  <a:pt x="95557" y="2106625"/>
                </a:lnTo>
                <a:cubicBezTo>
                  <a:pt x="42782" y="2106625"/>
                  <a:pt x="0" y="2063843"/>
                  <a:pt x="0" y="2011068"/>
                </a:cubicBezTo>
                <a:lnTo>
                  <a:pt x="0" y="95557"/>
                </a:lnTo>
                <a:cubicBezTo>
                  <a:pt x="0" y="42782"/>
                  <a:pt x="42782" y="0"/>
                  <a:pt x="95557" y="0"/>
                </a:cubicBezTo>
                <a:close/>
              </a:path>
            </a:pathLst>
          </a:custGeom>
        </p:spPr>
      </p:pic>
      <p:sp>
        <p:nvSpPr>
          <p:cNvPr id="29" name="TextBox 74"/>
          <p:cNvSpPr txBox="1"/>
          <p:nvPr/>
        </p:nvSpPr>
        <p:spPr>
          <a:xfrm>
            <a:off x="6879543" y="4408182"/>
            <a:ext cx="1785658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4851" y="211916"/>
            <a:ext cx="2743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04850" y="559435"/>
            <a:ext cx="15722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DESIGN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" y="212090"/>
            <a:ext cx="633730" cy="622935"/>
          </a:xfrm>
          <a:prstGeom prst="rect">
            <a:avLst/>
          </a:prstGeom>
        </p:spPr>
      </p:pic>
      <p:pic>
        <p:nvPicPr>
          <p:cNvPr id="3" name="图片 2" descr="C:\Users\XHK170611\Desktop\ppt\AppDemo\AppDemo\二川-1526285358\6-3_发布信息.png6-3_发布信息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755833" y="1353185"/>
            <a:ext cx="2679065" cy="4763770"/>
          </a:xfrm>
          <a:prstGeom prst="rect">
            <a:avLst/>
          </a:prstGeom>
        </p:spPr>
      </p:pic>
      <p:pic>
        <p:nvPicPr>
          <p:cNvPr id="6" name="图片 5" descr="C:\Users\XHK170611\Desktop\ppt\AppDemo\AppDemo\二川-1526285358\6-3-1_搜素页面.png6-3-1_搜素页面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563928" y="1362393"/>
            <a:ext cx="2673985" cy="4754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push dir="u"/>
      </p:transition>
    </mc:Choice>
    <mc:Fallback>
      <p:transition spd="med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096000" y="2882706"/>
            <a:ext cx="545621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代码展示</a:t>
            </a:r>
            <a:endParaRPr lang="zh-CN" altLang="en-US" sz="48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75306" y="3713703"/>
            <a:ext cx="52976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ACHIEVEMENTS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485542" y="1897802"/>
            <a:ext cx="677127" cy="677127"/>
          </a:xfrm>
          <a:prstGeom prst="roundRect">
            <a:avLst>
              <a:gd name="adj" fmla="val 5664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4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push/>
      </p:transition>
    </mc:Choice>
    <mc:Fallback>
      <p:transition spd="med">
        <p:push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73075" y="701040"/>
            <a:ext cx="5459730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&lt;?xml version="1.0" encoding="utf-8"?&gt;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&lt;android.support.constraint.ConstraintLayout xmlns:android="http://schemas.android.com/apk/res/android"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xmlns:app="http://schemas.android.com/apk/res-auto"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xmlns:tools="http://schemas.android.com/tools"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android:layout_width="match_parent"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android:layout_height="match_parent"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tools:context=".activity_1"&gt;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&lt;LinearLayout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android:layout_width="380dp"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android:layout_height="match_parent"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android:gravity="center"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android:orientation="vertical"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app:layout_constraintBottom_toBottomOf="parent"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app:layout_constraintEnd_toEndOf="parent"&gt;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&lt;LinearLayout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android:layout_width="343dp"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android:layout_height="301dp"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android:orientation="horizontal"&gt;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&lt;TextView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android:id="@+id/textView15"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android:layout_width="27dp"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android:layout_height="wrap_content"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android:layout_weight="1"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android:text=" " /&gt;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&lt;ImageButton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android:id="@+id/imageButton1"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41365" y="239395"/>
            <a:ext cx="4451985" cy="6554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android:layout_width="225dp"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android:layout_height="261dp"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android:layout_weight="1"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android:src="@drawable/mid_yubiao" /&gt;          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&lt;TextView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android:id="@+id/textView16"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android:layout_width="wrap_content"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android:layout_height="wrap_content"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android:layout_weight="1"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android:text=" " /&gt;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&lt;/LinearLayout&gt;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&lt;LinearLayout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android:layout_width="340dp"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android:layout_height="wrap_content"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android:gravity="top|left"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android:orientation="horizontal"&gt;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&lt;TextView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android:id="@+id/textView4"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android:layout_width="5dp"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android:layout_height="wrap_content"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android:layout_weight="1"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android:text="  账号："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android:textSize="18sp" /&gt;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&lt;EditText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android:id="@+id/a"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android:layout_width="wrap_content"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android:layout_height="wrap_content"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android:layout_weight="1"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android:ems="10"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android:inputType="numberPassword" /&gt;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&lt;/LinearLayout&gt;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03" name="文本框 802"/>
          <p:cNvSpPr txBox="1"/>
          <p:nvPr/>
        </p:nvSpPr>
        <p:spPr>
          <a:xfrm>
            <a:off x="337186" y="135081"/>
            <a:ext cx="2743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页面布局 代码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xit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  <p:bldP spid="2" grpId="4"/>
      <p:bldP spid="2" grpId="5"/>
      <p:bldP spid="2" grpId="6"/>
      <p:bldP spid="2" grpId="7"/>
      <p:bldP spid="2" grpId="8"/>
      <p:bldP spid="2" grpId="9"/>
      <p:bldP spid="3" grpId="0"/>
      <p:bldP spid="3" grpId="1"/>
      <p:bldP spid="3" grpId="2"/>
      <p:bldP spid="3" grpId="3"/>
      <p:bldP spid="2" grpId="10"/>
      <p:bldP spid="2" grpId="1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627380" y="728345"/>
            <a:ext cx="3975735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&lt;LinearLayout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android:layout_width="340dp"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android:layout_height="wrap_content"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android:orientation="horizontal"&gt;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&lt;TextView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android:id="@+id/textView5"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android:layout_width="6dp"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android:layout_height="30dp"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android:layout_weight="1"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android:text="  密码："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android:textSize="18sp" /&gt;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&lt;EditText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android:id="@+id/s"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android:layout_width="wrap_content"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android:layout_height="wrap_content"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android:layout_weight="1"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android:ems="10"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android:inputType="textPassword" /&gt;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&lt;/LinearLayout&gt;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&lt;Button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android:id="@+id/button1"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android:layout_width="148dp"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android:layout_height="wrap_content"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android:text="确认"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tools:layout_editor_absoluteX="100dp"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tools:layout_editor_absoluteY="126dp" /&gt;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&lt;/LinearLayout&gt;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&lt;/android.support.constraint.ConstraintLayout&gt;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03" name="文本框 802"/>
          <p:cNvSpPr txBox="1"/>
          <p:nvPr/>
        </p:nvSpPr>
        <p:spPr>
          <a:xfrm>
            <a:off x="337186" y="135081"/>
            <a:ext cx="2743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页面布局 代码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5355" y="1045845"/>
            <a:ext cx="3127375" cy="53651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03" name="文本框 802"/>
          <p:cNvSpPr txBox="1"/>
          <p:nvPr/>
        </p:nvSpPr>
        <p:spPr>
          <a:xfrm>
            <a:off x="337185" y="135255"/>
            <a:ext cx="40735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活动响应 代码</a:t>
            </a:r>
            <a:r>
              <a:rPr lang="en-US" altLang="zh-CN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</a:t>
            </a:r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欢迎页轮播图</a:t>
            </a:r>
            <a:r>
              <a:rPr lang="en-US" altLang="zh-CN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85" y="534035"/>
            <a:ext cx="6791325" cy="63696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package com.example.xhk170611.myapplication1;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android.annotation.SuppressLint;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android.app.Activity;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android.content.Intent;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android.os.Bundle;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android.view.View;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android.widget.Button;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org.w3c.dom.Text;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static com.example.xhk170611.myapplication1.R.id.alertTitle;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static com.example.xhk170611.myapplication1.R.id.a;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static com.example.xhk170611.myapplication1.R.id.s;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public class activity_1 extends Activity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Button b1;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Text b2;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Text b3;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@SuppressLint("WrongViewCast")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public void onCreate(Bundle in)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super.onCreate(in);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setContentView(R.layout.activity_main);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b1 = (Button) findViewById(R.id.button1);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b2 = (Text) findViewById(R.id.a);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b3 = (Text) findViewById(R.id.s);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b1.setOnClickListener(new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Intent intent = new Intent(activity_1.this, activity_05.class);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startActivity(intent);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捕获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11900" y="840740"/>
            <a:ext cx="3112135" cy="51765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37185" y="534035"/>
            <a:ext cx="7878445" cy="63696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package com.example.xhk170611.myapplication1;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android.app.Activity;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android.content.Intent;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android.os.Bundle;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android.view.View;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android.widget.Button;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android.widget.ImageButton;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public class activity_2 extends Activity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Button b1;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ImageButton b2;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public void onCreate(Bundle in){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super.onCreate(in);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setContentView(R.layout.jiemian);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b1 = (Button)findViewById(R.id.c);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b1.setOnClickListener(new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Intent intent01 = new Intent(activity_2.this,activity_1.class);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startActivity(intent01);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b2 = (ImageButton)findViewById(R.id.imageButton);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b2.setOnClickListener(new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Intent intent02 = new Intent(activity_2.this, activity_3.class);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startActivity(intent02);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};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85" y="135255"/>
            <a:ext cx="40735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活动响应 代码</a:t>
            </a:r>
            <a:r>
              <a:rPr lang="en-US" altLang="zh-CN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</a:t>
            </a:r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欢迎页轮播图</a:t>
            </a:r>
            <a:r>
              <a:rPr lang="en-US" altLang="zh-CN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捕获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2670" y="814705"/>
            <a:ext cx="3100705" cy="5229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1920" y="499110"/>
            <a:ext cx="7678420" cy="63696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package com.example.xhk170611.myapplication1;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android.app.Activity;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android.content.Intent;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android.os.Bundle;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android.view.View;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android.widget.Button;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android.widget.ImageButton;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public class activity_3 extends Activity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Button b1;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ImageButton b3;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public void onCreate(Bundle in){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super.onCreate(in);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setContentView(R.layout.jiemian02);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b1 = (Button)findViewById(R.id.button);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b1.setOnClickListener(new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Intent intent01 = new Intent(activity_3.this,activity_1.class);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startActivity(intent01);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b3 = (ImageButton)findViewById(R.id.imageButton);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b3.setOnClickListener(new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Intent intent02 = new Intent(activity_3.this, activity_04.class);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startActivity(intent02);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};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85" y="135255"/>
            <a:ext cx="40735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活动响应 代码</a:t>
            </a:r>
            <a:r>
              <a:rPr lang="en-US" altLang="zh-CN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</a:t>
            </a:r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欢迎页轮播图</a:t>
            </a:r>
            <a:r>
              <a:rPr lang="en-US" altLang="zh-CN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捕获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13145" y="931545"/>
            <a:ext cx="3014980" cy="4994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37185" y="135255"/>
            <a:ext cx="40735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代码</a:t>
            </a:r>
            <a:r>
              <a:rPr lang="en-US" altLang="zh-CN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</a:t>
            </a:r>
            <a:r>
              <a:rPr lang="zh-CN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  <a:endParaRPr lang="zh-CN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1660" y="797560"/>
            <a:ext cx="464883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package cc.erchuan.com;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android.content.Intent;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android.support.v7.app.AppCompatActivity;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android.os.Bundle;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android.view.View;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 android.widget.ImageButton;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public class IndexActivity extends AppCompatActivity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ImageButton b1;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ImageButton b2;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ImageButton b3;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ImageButton b4;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private ImageButton b5;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protected void onCreate(Bundle savedInstanceState)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super.onCreate(savedInstanceState);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setContentView(R.layout.activity_index);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b1=(ImageButton) findViewById(R.id.imageButton7);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b2=(ImageButton)findViewById(R.id.imageButton8);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b3=(ImageButton)findViewById(R.id.imageButton9);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b4=(ImageButton)findViewById(R.id.imageButton10);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b5=(ImageButton)findViewById(R.id.imageButton11);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b1.setOnClickListener(new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30495" y="384810"/>
            <a:ext cx="6473190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intent1 = new Intent(IndexActivity.this,IndexActivity.class);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startActivity(intent1);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b2.setOnClickListener(new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intent2 = new Intent(IndexActivity.this, ListActivity.class);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startActivity(intent2);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b3.setOnClickListener(new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intent3 = new Intent(IndexActivity.this,ChatActivity.class);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startActivity(intent3);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b4.setOnClickListener(new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intent4 = new Intent(IndexActivity.this,FavoriteActivity.class);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startActivity(intent4);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b5.setOnClickListener(new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intent5 = new Intent(IndexActivity.this,UserActivity.class);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startActivity(intent5);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: 圆角 31"/>
          <p:cNvSpPr/>
          <p:nvPr/>
        </p:nvSpPr>
        <p:spPr>
          <a:xfrm>
            <a:off x="6387364" y="1968648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: 圆角 32"/>
          <p:cNvSpPr/>
          <p:nvPr/>
        </p:nvSpPr>
        <p:spPr>
          <a:xfrm>
            <a:off x="7160075" y="1968648"/>
            <a:ext cx="3965851" cy="551905"/>
          </a:xfrm>
          <a:prstGeom prst="roundRect">
            <a:avLst>
              <a:gd name="adj" fmla="val 6181"/>
            </a:avLst>
          </a:prstGeom>
          <a:noFill/>
          <a:ln>
            <a:solidFill>
              <a:srgbClr val="1D4D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设计背景</a:t>
            </a:r>
            <a:endParaRPr lang="zh-CN" altLang="en-US" sz="3200" b="1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: 圆角 33"/>
          <p:cNvSpPr/>
          <p:nvPr/>
        </p:nvSpPr>
        <p:spPr>
          <a:xfrm>
            <a:off x="6393522" y="3233843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: 圆角 34"/>
          <p:cNvSpPr/>
          <p:nvPr/>
        </p:nvSpPr>
        <p:spPr>
          <a:xfrm>
            <a:off x="7166233" y="3233843"/>
            <a:ext cx="3965851" cy="551905"/>
          </a:xfrm>
          <a:prstGeom prst="roundRect">
            <a:avLst>
              <a:gd name="adj" fmla="val 6181"/>
            </a:avLst>
          </a:prstGeom>
          <a:noFill/>
          <a:ln>
            <a:solidFill>
              <a:srgbClr val="1D4D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实现功能</a:t>
            </a:r>
            <a:endParaRPr lang="zh-CN" altLang="en-US" sz="3200" b="1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: 圆角 35"/>
          <p:cNvSpPr/>
          <p:nvPr/>
        </p:nvSpPr>
        <p:spPr>
          <a:xfrm>
            <a:off x="6393522" y="4503843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: 圆角 36"/>
          <p:cNvSpPr/>
          <p:nvPr/>
        </p:nvSpPr>
        <p:spPr>
          <a:xfrm>
            <a:off x="7166233" y="4503843"/>
            <a:ext cx="3965851" cy="551905"/>
          </a:xfrm>
          <a:prstGeom prst="roundRect">
            <a:avLst>
              <a:gd name="adj" fmla="val 6181"/>
            </a:avLst>
          </a:prstGeom>
          <a:noFill/>
          <a:ln>
            <a:solidFill>
              <a:srgbClr val="1D4D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zh-CN" altLang="en-US" sz="3200" b="1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: 圆角 37"/>
          <p:cNvSpPr/>
          <p:nvPr/>
        </p:nvSpPr>
        <p:spPr>
          <a:xfrm>
            <a:off x="6393522" y="5773843"/>
            <a:ext cx="551905" cy="551905"/>
          </a:xfrm>
          <a:prstGeom prst="roundRect">
            <a:avLst>
              <a:gd name="adj" fmla="val 14667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: 圆角 38"/>
          <p:cNvSpPr/>
          <p:nvPr/>
        </p:nvSpPr>
        <p:spPr>
          <a:xfrm>
            <a:off x="7166233" y="5773843"/>
            <a:ext cx="3965851" cy="551905"/>
          </a:xfrm>
          <a:prstGeom prst="roundRect">
            <a:avLst>
              <a:gd name="adj" fmla="val 6181"/>
            </a:avLst>
          </a:prstGeom>
          <a:noFill/>
          <a:ln>
            <a:solidFill>
              <a:srgbClr val="1D4D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3200" b="1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6194024" y="756297"/>
            <a:ext cx="3314441" cy="694521"/>
            <a:chOff x="2137567" y="4831561"/>
            <a:chExt cx="3314441" cy="694521"/>
          </a:xfrm>
        </p:grpSpPr>
        <p:sp>
          <p:nvSpPr>
            <p:cNvPr id="41" name="矩形: 圆角 40"/>
            <p:cNvSpPr/>
            <p:nvPr/>
          </p:nvSpPr>
          <p:spPr>
            <a:xfrm>
              <a:off x="2137567" y="4831561"/>
              <a:ext cx="1692202" cy="551905"/>
            </a:xfrm>
            <a:prstGeom prst="roundRect">
              <a:avLst>
                <a:gd name="adj" fmla="val 6181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5400" b="1">
                  <a:solidFill>
                    <a:srgbClr val="1D4D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54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矩形: 圆角 41"/>
            <p:cNvSpPr/>
            <p:nvPr/>
          </p:nvSpPr>
          <p:spPr>
            <a:xfrm>
              <a:off x="3759806" y="5240849"/>
              <a:ext cx="1692202" cy="285233"/>
            </a:xfrm>
            <a:prstGeom prst="roundRect">
              <a:avLst>
                <a:gd name="adj" fmla="val 6181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zh-CN" sz="1600">
                  <a:solidFill>
                    <a:srgbClr val="1D4D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600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1" animBg="1"/>
      <p:bldP spid="33" grpId="2" animBg="1"/>
      <p:bldP spid="33" grpId="3" animBg="1"/>
      <p:bldP spid="35" grpId="0" animBg="1"/>
      <p:bldP spid="37" grpId="0" animBg="1"/>
      <p:bldP spid="3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37185" y="135255"/>
            <a:ext cx="40735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  <a:r>
              <a:rPr lang="en-US" altLang="zh-CN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</a:t>
            </a:r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9395" y="461645"/>
            <a:ext cx="5897245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package cc.erchuan.com;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protected void onCreate(Bundle savedInstanceState)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super.onCreate(savedInstanceState);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setContentView(R.layout.activity_user);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b1=(ImageButton) findViewById(R.id.imageButton36);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b2=(ImageButton)findViewById(R.id.imageButton37);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b3=(ImageButton)findViewById(R.id.imageButton35);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b4=(ImageButton)findViewById(R.id.imageButton38);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b5=(ImageButton)findViewById(R.id.imageButton34);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s=(ImageButton)findViewById(R.id.imageButton33);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n=(ImageButton)findViewById(R.id.imageButton32);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b1.setOnClickListener(new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Intent intent1 = new Intent(UserActivity.this,IndexActivity.class);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startActivity(intent1);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b2.setOnClickListener(new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intent2 = new Intent(UserActivity.this, ListActivity.class);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startActivity(intent2);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b3.setOnClickListener(new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intent3 = new Intent(UserActivity.this,ChatActivity.class);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startActivity(intent3);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18530" y="461645"/>
            <a:ext cx="5855335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b4.setOnClickListener(new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intent4 = new Intent(UserActivity.this,FavoriteActivity.class);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startActivity(intent4);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b5.setOnClickListener(new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intent5 = new Intent(UserActivity.this,UserActivity.class);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startActivity(intent5);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s.setOnClickListener(new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intent6 = new Intent(UserActivity.this,ResearchActivity.class);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startActivity(intent6);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n.setOnClickListener(new View.OnClickListener()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@Override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public void onClick(View v) {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Intent intent7 = new Intent(UserActivity.this,NewthingsActivity.class);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    startActivity(intent7);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});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1" name="Freeform 5"/>
          <p:cNvSpPr>
            <a:spLocks noChangeArrowheads="1"/>
          </p:cNvSpPr>
          <p:nvPr/>
        </p:nvSpPr>
        <p:spPr bwMode="auto">
          <a:xfrm>
            <a:off x="2671322" y="3434811"/>
            <a:ext cx="1301749" cy="1826684"/>
          </a:xfrm>
          <a:custGeom>
            <a:avLst/>
            <a:gdLst>
              <a:gd name="T0" fmla="*/ 2147483646 w 615"/>
              <a:gd name="T1" fmla="*/ 0 h 863"/>
              <a:gd name="T2" fmla="*/ 2147483646 w 615"/>
              <a:gd name="T3" fmla="*/ 2147483646 h 863"/>
              <a:gd name="T4" fmla="*/ 2147483646 w 615"/>
              <a:gd name="T5" fmla="*/ 2147483646 h 863"/>
              <a:gd name="T6" fmla="*/ 2147483646 w 615"/>
              <a:gd name="T7" fmla="*/ 2147483646 h 863"/>
              <a:gd name="T8" fmla="*/ 0 w 615"/>
              <a:gd name="T9" fmla="*/ 2147483646 h 863"/>
              <a:gd name="T10" fmla="*/ 2147483646 w 615"/>
              <a:gd name="T11" fmla="*/ 2147483646 h 863"/>
              <a:gd name="T12" fmla="*/ 2147483646 w 615"/>
              <a:gd name="T13" fmla="*/ 0 h 8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615"/>
              <a:gd name="T22" fmla="*/ 0 h 863"/>
              <a:gd name="T23" fmla="*/ 615 w 615"/>
              <a:gd name="T24" fmla="*/ 863 h 86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615" h="863">
                <a:moveTo>
                  <a:pt x="307" y="0"/>
                </a:moveTo>
                <a:lnTo>
                  <a:pt x="461" y="435"/>
                </a:lnTo>
                <a:lnTo>
                  <a:pt x="615" y="863"/>
                </a:lnTo>
                <a:lnTo>
                  <a:pt x="307" y="863"/>
                </a:lnTo>
                <a:lnTo>
                  <a:pt x="0" y="863"/>
                </a:lnTo>
                <a:lnTo>
                  <a:pt x="154" y="435"/>
                </a:lnTo>
                <a:lnTo>
                  <a:pt x="307" y="0"/>
                </a:ln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1272" name="Freeform 6"/>
          <p:cNvSpPr>
            <a:spLocks noChangeArrowheads="1"/>
          </p:cNvSpPr>
          <p:nvPr/>
        </p:nvSpPr>
        <p:spPr bwMode="auto">
          <a:xfrm>
            <a:off x="1568539" y="4397895"/>
            <a:ext cx="1301751" cy="863600"/>
          </a:xfrm>
          <a:custGeom>
            <a:avLst/>
            <a:gdLst>
              <a:gd name="T0" fmla="*/ 2147483646 w 615"/>
              <a:gd name="T1" fmla="*/ 0 h 408"/>
              <a:gd name="T2" fmla="*/ 2147483646 w 615"/>
              <a:gd name="T3" fmla="*/ 2147483646 h 408"/>
              <a:gd name="T4" fmla="*/ 2147483646 w 615"/>
              <a:gd name="T5" fmla="*/ 2147483646 h 408"/>
              <a:gd name="T6" fmla="*/ 2147483646 w 615"/>
              <a:gd name="T7" fmla="*/ 2147483646 h 408"/>
              <a:gd name="T8" fmla="*/ 0 w 615"/>
              <a:gd name="T9" fmla="*/ 2147483646 h 408"/>
              <a:gd name="T10" fmla="*/ 2147483646 w 615"/>
              <a:gd name="T11" fmla="*/ 2147483646 h 408"/>
              <a:gd name="T12" fmla="*/ 2147483646 w 615"/>
              <a:gd name="T13" fmla="*/ 0 h 40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615"/>
              <a:gd name="T22" fmla="*/ 0 h 408"/>
              <a:gd name="T23" fmla="*/ 615 w 615"/>
              <a:gd name="T24" fmla="*/ 408 h 40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615" h="408">
                <a:moveTo>
                  <a:pt x="308" y="0"/>
                </a:moveTo>
                <a:lnTo>
                  <a:pt x="461" y="201"/>
                </a:lnTo>
                <a:lnTo>
                  <a:pt x="615" y="408"/>
                </a:lnTo>
                <a:lnTo>
                  <a:pt x="308" y="408"/>
                </a:lnTo>
                <a:lnTo>
                  <a:pt x="0" y="408"/>
                </a:lnTo>
                <a:lnTo>
                  <a:pt x="154" y="201"/>
                </a:lnTo>
                <a:lnTo>
                  <a:pt x="308" y="0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1273" name="Freeform 7"/>
          <p:cNvSpPr>
            <a:spLocks noChangeArrowheads="1"/>
          </p:cNvSpPr>
          <p:nvPr/>
        </p:nvSpPr>
        <p:spPr bwMode="auto">
          <a:xfrm>
            <a:off x="510206" y="5035011"/>
            <a:ext cx="1299633" cy="226484"/>
          </a:xfrm>
          <a:custGeom>
            <a:avLst/>
            <a:gdLst>
              <a:gd name="T0" fmla="*/ 2147483646 w 614"/>
              <a:gd name="T1" fmla="*/ 0 h 107"/>
              <a:gd name="T2" fmla="*/ 2147483646 w 614"/>
              <a:gd name="T3" fmla="*/ 2147483646 h 107"/>
              <a:gd name="T4" fmla="*/ 2147483646 w 614"/>
              <a:gd name="T5" fmla="*/ 2147483646 h 107"/>
              <a:gd name="T6" fmla="*/ 2147483646 w 614"/>
              <a:gd name="T7" fmla="*/ 2147483646 h 107"/>
              <a:gd name="T8" fmla="*/ 0 w 614"/>
              <a:gd name="T9" fmla="*/ 2147483646 h 107"/>
              <a:gd name="T10" fmla="*/ 2147483646 w 614"/>
              <a:gd name="T11" fmla="*/ 2147483646 h 107"/>
              <a:gd name="T12" fmla="*/ 2147483646 w 614"/>
              <a:gd name="T13" fmla="*/ 0 h 10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614"/>
              <a:gd name="T22" fmla="*/ 0 h 107"/>
              <a:gd name="T23" fmla="*/ 614 w 614"/>
              <a:gd name="T24" fmla="*/ 107 h 10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614" h="107">
                <a:moveTo>
                  <a:pt x="307" y="0"/>
                </a:moveTo>
                <a:lnTo>
                  <a:pt x="460" y="53"/>
                </a:lnTo>
                <a:lnTo>
                  <a:pt x="614" y="107"/>
                </a:lnTo>
                <a:lnTo>
                  <a:pt x="307" y="107"/>
                </a:lnTo>
                <a:lnTo>
                  <a:pt x="0" y="107"/>
                </a:lnTo>
                <a:lnTo>
                  <a:pt x="153" y="53"/>
                </a:lnTo>
                <a:lnTo>
                  <a:pt x="307" y="0"/>
                </a:ln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1274" name="Freeform 8"/>
          <p:cNvSpPr>
            <a:spLocks noChangeArrowheads="1"/>
          </p:cNvSpPr>
          <p:nvPr/>
        </p:nvSpPr>
        <p:spPr bwMode="auto">
          <a:xfrm>
            <a:off x="3774106" y="2372244"/>
            <a:ext cx="1299633" cy="2889251"/>
          </a:xfrm>
          <a:custGeom>
            <a:avLst/>
            <a:gdLst>
              <a:gd name="T0" fmla="*/ 2147483646 w 614"/>
              <a:gd name="T1" fmla="*/ 0 h 1365"/>
              <a:gd name="T2" fmla="*/ 2147483646 w 614"/>
              <a:gd name="T3" fmla="*/ 2147483646 h 1365"/>
              <a:gd name="T4" fmla="*/ 2147483646 w 614"/>
              <a:gd name="T5" fmla="*/ 2147483646 h 1365"/>
              <a:gd name="T6" fmla="*/ 2147483646 w 614"/>
              <a:gd name="T7" fmla="*/ 2147483646 h 1365"/>
              <a:gd name="T8" fmla="*/ 0 w 614"/>
              <a:gd name="T9" fmla="*/ 2147483646 h 1365"/>
              <a:gd name="T10" fmla="*/ 2147483646 w 614"/>
              <a:gd name="T11" fmla="*/ 2147483646 h 1365"/>
              <a:gd name="T12" fmla="*/ 2147483646 w 614"/>
              <a:gd name="T13" fmla="*/ 0 h 136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614"/>
              <a:gd name="T22" fmla="*/ 0 h 1365"/>
              <a:gd name="T23" fmla="*/ 614 w 614"/>
              <a:gd name="T24" fmla="*/ 1365 h 136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614" h="1365">
                <a:moveTo>
                  <a:pt x="307" y="0"/>
                </a:moveTo>
                <a:lnTo>
                  <a:pt x="461" y="682"/>
                </a:lnTo>
                <a:lnTo>
                  <a:pt x="614" y="1365"/>
                </a:lnTo>
                <a:lnTo>
                  <a:pt x="307" y="1365"/>
                </a:lnTo>
                <a:lnTo>
                  <a:pt x="0" y="1365"/>
                </a:lnTo>
                <a:lnTo>
                  <a:pt x="154" y="682"/>
                </a:lnTo>
                <a:lnTo>
                  <a:pt x="307" y="0"/>
                </a:ln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1275" name="Freeform 9"/>
          <p:cNvSpPr>
            <a:spLocks noChangeArrowheads="1"/>
          </p:cNvSpPr>
          <p:nvPr/>
        </p:nvSpPr>
        <p:spPr bwMode="auto">
          <a:xfrm>
            <a:off x="4876890" y="3915295"/>
            <a:ext cx="1299633" cy="1346200"/>
          </a:xfrm>
          <a:custGeom>
            <a:avLst/>
            <a:gdLst>
              <a:gd name="T0" fmla="*/ 2147483646 w 614"/>
              <a:gd name="T1" fmla="*/ 0 h 636"/>
              <a:gd name="T2" fmla="*/ 2147483646 w 614"/>
              <a:gd name="T3" fmla="*/ 2147483646 h 636"/>
              <a:gd name="T4" fmla="*/ 2147483646 w 614"/>
              <a:gd name="T5" fmla="*/ 2147483646 h 636"/>
              <a:gd name="T6" fmla="*/ 2147483646 w 614"/>
              <a:gd name="T7" fmla="*/ 2147483646 h 636"/>
              <a:gd name="T8" fmla="*/ 0 w 614"/>
              <a:gd name="T9" fmla="*/ 2147483646 h 636"/>
              <a:gd name="T10" fmla="*/ 2147483646 w 614"/>
              <a:gd name="T11" fmla="*/ 2147483646 h 636"/>
              <a:gd name="T12" fmla="*/ 2147483646 w 614"/>
              <a:gd name="T13" fmla="*/ 0 h 63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614"/>
              <a:gd name="T22" fmla="*/ 0 h 636"/>
              <a:gd name="T23" fmla="*/ 614 w 614"/>
              <a:gd name="T24" fmla="*/ 636 h 6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614" h="636">
                <a:moveTo>
                  <a:pt x="307" y="0"/>
                </a:moveTo>
                <a:lnTo>
                  <a:pt x="461" y="321"/>
                </a:lnTo>
                <a:lnTo>
                  <a:pt x="614" y="636"/>
                </a:lnTo>
                <a:lnTo>
                  <a:pt x="307" y="636"/>
                </a:lnTo>
                <a:lnTo>
                  <a:pt x="0" y="636"/>
                </a:lnTo>
                <a:lnTo>
                  <a:pt x="154" y="321"/>
                </a:lnTo>
                <a:lnTo>
                  <a:pt x="307" y="0"/>
                </a:lnTo>
                <a:close/>
              </a:path>
            </a:pathLst>
          </a:custGeom>
          <a:solidFill>
            <a:srgbClr val="1D4D71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1276" name="TextBox 282"/>
          <p:cNvSpPr>
            <a:spLocks noChangeArrowheads="1"/>
          </p:cNvSpPr>
          <p:nvPr/>
        </p:nvSpPr>
        <p:spPr bwMode="auto">
          <a:xfrm>
            <a:off x="947998" y="4726880"/>
            <a:ext cx="42511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中等线简体"/>
                <a:sym typeface="Arial" panose="020B0604020202020204" pitchFamily="34" charset="0"/>
              </a:rPr>
              <a:t>18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中等线简体"/>
              <a:sym typeface="Arial" panose="020B0604020202020204" pitchFamily="34" charset="0"/>
            </a:endParaRPr>
          </a:p>
        </p:txBody>
      </p:sp>
      <p:sp>
        <p:nvSpPr>
          <p:cNvPr id="11282" name="TextBox 289"/>
          <p:cNvSpPr>
            <a:spLocks noChangeArrowheads="1"/>
          </p:cNvSpPr>
          <p:nvPr/>
        </p:nvSpPr>
        <p:spPr bwMode="auto">
          <a:xfrm>
            <a:off x="2007389" y="4115816"/>
            <a:ext cx="42511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中等线简体"/>
                <a:sym typeface="Arial" panose="020B0604020202020204" pitchFamily="34" charset="0"/>
              </a:rPr>
              <a:t>38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中等线简体"/>
              <a:sym typeface="Arial" panose="020B0604020202020204" pitchFamily="34" charset="0"/>
            </a:endParaRPr>
          </a:p>
        </p:txBody>
      </p:sp>
      <p:sp>
        <p:nvSpPr>
          <p:cNvPr id="11283" name="TextBox 290"/>
          <p:cNvSpPr>
            <a:spLocks noChangeArrowheads="1"/>
          </p:cNvSpPr>
          <p:nvPr/>
        </p:nvSpPr>
        <p:spPr bwMode="auto">
          <a:xfrm>
            <a:off x="3110172" y="3152732"/>
            <a:ext cx="42511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中等线简体"/>
                <a:sym typeface="Arial" panose="020B0604020202020204" pitchFamily="34" charset="0"/>
              </a:rPr>
              <a:t>97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中等线简体"/>
              <a:sym typeface="Arial" panose="020B0604020202020204" pitchFamily="34" charset="0"/>
            </a:endParaRPr>
          </a:p>
        </p:txBody>
      </p:sp>
      <p:sp>
        <p:nvSpPr>
          <p:cNvPr id="11284" name="TextBox 291"/>
          <p:cNvSpPr>
            <a:spLocks noChangeArrowheads="1"/>
          </p:cNvSpPr>
          <p:nvPr/>
        </p:nvSpPr>
        <p:spPr bwMode="auto">
          <a:xfrm>
            <a:off x="4131748" y="2090165"/>
            <a:ext cx="54534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中等线简体"/>
                <a:sym typeface="Arial" panose="020B0604020202020204" pitchFamily="34" charset="0"/>
              </a:rPr>
              <a:t>125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中等线简体"/>
              <a:sym typeface="Arial" panose="020B0604020202020204" pitchFamily="34" charset="0"/>
            </a:endParaRPr>
          </a:p>
        </p:txBody>
      </p:sp>
      <p:sp>
        <p:nvSpPr>
          <p:cNvPr id="11285" name="TextBox 292"/>
          <p:cNvSpPr>
            <a:spLocks noChangeArrowheads="1"/>
          </p:cNvSpPr>
          <p:nvPr/>
        </p:nvSpPr>
        <p:spPr bwMode="auto">
          <a:xfrm>
            <a:off x="5314682" y="3631602"/>
            <a:ext cx="42511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中等线简体"/>
                <a:sym typeface="Arial" panose="020B0604020202020204" pitchFamily="34" charset="0"/>
              </a:rPr>
              <a:t>55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中等线简体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7155" y="5415414"/>
            <a:ext cx="1045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696597" y="5415414"/>
            <a:ext cx="1045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799380" y="5415414"/>
            <a:ext cx="1045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902163" y="5405347"/>
            <a:ext cx="1045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004946" y="5415414"/>
            <a:ext cx="1045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Oval 22"/>
          <p:cNvSpPr/>
          <p:nvPr/>
        </p:nvSpPr>
        <p:spPr>
          <a:xfrm>
            <a:off x="6668471" y="1948551"/>
            <a:ext cx="731520" cy="731520"/>
          </a:xfrm>
          <a:prstGeom prst="ellipse">
            <a:avLst/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565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pic>
        <p:nvPicPr>
          <p:cNvPr id="26" name="Picture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89643" y="2161911"/>
            <a:ext cx="304800" cy="304800"/>
          </a:xfrm>
          <a:prstGeom prst="rect">
            <a:avLst/>
          </a:prstGeom>
        </p:spPr>
      </p:pic>
      <p:sp>
        <p:nvSpPr>
          <p:cNvPr id="27" name="Oval 26"/>
          <p:cNvSpPr/>
          <p:nvPr/>
        </p:nvSpPr>
        <p:spPr>
          <a:xfrm>
            <a:off x="6668471" y="3238233"/>
            <a:ext cx="731520" cy="73152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565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8" name="Oval 29"/>
          <p:cNvSpPr/>
          <p:nvPr/>
        </p:nvSpPr>
        <p:spPr>
          <a:xfrm>
            <a:off x="6719906" y="4626224"/>
            <a:ext cx="731520" cy="731520"/>
          </a:xfrm>
          <a:prstGeom prst="ellipse">
            <a:avLst/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565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pic>
        <p:nvPicPr>
          <p:cNvPr id="30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023" y="3451593"/>
            <a:ext cx="304800" cy="304800"/>
          </a:xfrm>
          <a:prstGeom prst="rect">
            <a:avLst/>
          </a:prstGeom>
        </p:spPr>
      </p:pic>
      <p:pic>
        <p:nvPicPr>
          <p:cNvPr id="31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831" y="4138544"/>
            <a:ext cx="304800" cy="304800"/>
          </a:xfrm>
          <a:prstGeom prst="rect">
            <a:avLst/>
          </a:prstGeom>
        </p:spPr>
      </p:pic>
      <p:sp>
        <p:nvSpPr>
          <p:cNvPr id="36" name="TextBox 74"/>
          <p:cNvSpPr txBox="1"/>
          <p:nvPr/>
        </p:nvSpPr>
        <p:spPr>
          <a:xfrm>
            <a:off x="7527809" y="1946461"/>
            <a:ext cx="4191692" cy="402590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12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2pPr>
            <a:lvl3pPr marL="217551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4pPr>
            <a:lvl5pPr marL="435038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5pPr>
            <a:lvl6pPr marL="543814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>
                <a:solidFill>
                  <a:srgbClr val="3B3838"/>
                </a:solidFill>
                <a:sym typeface="Arial" panose="020B0604020202020204" pitchFamily="34" charset="0"/>
              </a:rPr>
              <a:t>贾帅威  ：后端</a:t>
            </a:r>
            <a:endParaRPr lang="zh-CN" altLang="en-US" sz="1600">
              <a:solidFill>
                <a:srgbClr val="3B3838"/>
              </a:solidFill>
              <a:sym typeface="Arial" panose="020B0604020202020204" pitchFamily="34" charset="0"/>
            </a:endParaRPr>
          </a:p>
        </p:txBody>
      </p:sp>
      <p:sp>
        <p:nvSpPr>
          <p:cNvPr id="37" name="TextBox 74"/>
          <p:cNvSpPr txBox="1"/>
          <p:nvPr/>
        </p:nvSpPr>
        <p:spPr>
          <a:xfrm>
            <a:off x="7451609" y="3268864"/>
            <a:ext cx="4191692" cy="402590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12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2pPr>
            <a:lvl3pPr marL="217551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4pPr>
            <a:lvl5pPr marL="435038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5pPr>
            <a:lvl6pPr marL="543814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>
                <a:solidFill>
                  <a:srgbClr val="3B3838"/>
                </a:solidFill>
                <a:sym typeface="Arial" panose="020B0604020202020204" pitchFamily="34" charset="0"/>
              </a:rPr>
              <a:t>周海月  ：前端</a:t>
            </a:r>
            <a:endParaRPr lang="zh-CN" altLang="en-US" sz="1600">
              <a:solidFill>
                <a:srgbClr val="3B3838"/>
              </a:solidFill>
              <a:sym typeface="Arial" panose="020B0604020202020204" pitchFamily="34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4851" y="211916"/>
            <a:ext cx="2743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704850" y="534035"/>
            <a:ext cx="8134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DUTY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266" y="4839584"/>
            <a:ext cx="304800" cy="304800"/>
          </a:xfrm>
          <a:prstGeom prst="rect">
            <a:avLst/>
          </a:prstGeom>
        </p:spPr>
      </p:pic>
      <p:sp>
        <p:nvSpPr>
          <p:cNvPr id="4" name="TextBox 74"/>
          <p:cNvSpPr txBox="1"/>
          <p:nvPr/>
        </p:nvSpPr>
        <p:spPr>
          <a:xfrm>
            <a:off x="7579244" y="4662587"/>
            <a:ext cx="4191692" cy="402590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120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defRPr>
            </a:lvl1pPr>
            <a:lvl2pPr marL="108775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2pPr>
            <a:lvl3pPr marL="217551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3pPr>
            <a:lvl4pPr marL="3262630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4pPr>
            <a:lvl5pPr marL="4350385" indent="0" algn="ctr" defTabSz="1087120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5pPr>
            <a:lvl6pPr marL="543814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120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strike="sngStrike">
                <a:solidFill>
                  <a:srgbClr val="3B3838"/>
                </a:solidFill>
                <a:uFillTx/>
                <a:sym typeface="Arial" panose="020B0604020202020204" pitchFamily="34" charset="0"/>
              </a:rPr>
              <a:t>王志豪  ：数据库</a:t>
            </a:r>
            <a:endParaRPr lang="zh-CN" altLang="en-US" sz="1600" strike="sngStrike">
              <a:solidFill>
                <a:srgbClr val="3B3838"/>
              </a:solidFill>
              <a:uFillTx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255163" y="2226186"/>
            <a:ext cx="63285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报告完毕，谢谢观看</a:t>
            </a:r>
            <a:endParaRPr lang="zh-CN" altLang="en-US" sz="48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箭头: V 形 23"/>
          <p:cNvSpPr/>
          <p:nvPr/>
        </p:nvSpPr>
        <p:spPr>
          <a:xfrm>
            <a:off x="358880" y="6390640"/>
            <a:ext cx="200001" cy="274320"/>
          </a:xfrm>
          <a:prstGeom prst="chevron">
            <a:avLst/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32"/>
          <p:cNvSpPr/>
          <p:nvPr/>
        </p:nvSpPr>
        <p:spPr bwMode="auto">
          <a:xfrm>
            <a:off x="834633" y="5213657"/>
            <a:ext cx="1720851" cy="918633"/>
          </a:xfrm>
          <a:custGeom>
            <a:avLst/>
            <a:gdLst>
              <a:gd name="T0" fmla="*/ 843 w 843"/>
              <a:gd name="T1" fmla="*/ 382 h 450"/>
              <a:gd name="T2" fmla="*/ 773 w 843"/>
              <a:gd name="T3" fmla="*/ 450 h 450"/>
              <a:gd name="T4" fmla="*/ 74 w 843"/>
              <a:gd name="T5" fmla="*/ 450 h 450"/>
              <a:gd name="T6" fmla="*/ 0 w 843"/>
              <a:gd name="T7" fmla="*/ 382 h 450"/>
              <a:gd name="T8" fmla="*/ 0 w 843"/>
              <a:gd name="T9" fmla="*/ 69 h 450"/>
              <a:gd name="T10" fmla="*/ 74 w 843"/>
              <a:gd name="T11" fmla="*/ 0 h 450"/>
              <a:gd name="T12" fmla="*/ 773 w 843"/>
              <a:gd name="T13" fmla="*/ 0 h 450"/>
              <a:gd name="T14" fmla="*/ 843 w 843"/>
              <a:gd name="T15" fmla="*/ 69 h 450"/>
              <a:gd name="T16" fmla="*/ 843 w 843"/>
              <a:gd name="T17" fmla="*/ 382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3" h="450">
                <a:moveTo>
                  <a:pt x="843" y="382"/>
                </a:moveTo>
                <a:cubicBezTo>
                  <a:pt x="843" y="420"/>
                  <a:pt x="811" y="450"/>
                  <a:pt x="773" y="450"/>
                </a:cubicBezTo>
                <a:cubicBezTo>
                  <a:pt x="74" y="450"/>
                  <a:pt x="74" y="450"/>
                  <a:pt x="74" y="450"/>
                </a:cubicBezTo>
                <a:cubicBezTo>
                  <a:pt x="36" y="450"/>
                  <a:pt x="0" y="420"/>
                  <a:pt x="0" y="382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30"/>
                  <a:pt x="36" y="0"/>
                  <a:pt x="74" y="0"/>
                </a:cubicBezTo>
                <a:cubicBezTo>
                  <a:pt x="773" y="0"/>
                  <a:pt x="773" y="0"/>
                  <a:pt x="773" y="0"/>
                </a:cubicBezTo>
                <a:cubicBezTo>
                  <a:pt x="811" y="0"/>
                  <a:pt x="843" y="30"/>
                  <a:pt x="843" y="69"/>
                </a:cubicBezTo>
                <a:cubicBezTo>
                  <a:pt x="843" y="382"/>
                  <a:pt x="843" y="382"/>
                  <a:pt x="843" y="382"/>
                </a:cubicBezTo>
              </a:path>
            </a:pathLst>
          </a:custGeom>
          <a:solidFill>
            <a:srgbClr val="1D4D7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36" name="Freeform 36"/>
          <p:cNvSpPr/>
          <p:nvPr/>
        </p:nvSpPr>
        <p:spPr bwMode="auto">
          <a:xfrm>
            <a:off x="2760802" y="4413556"/>
            <a:ext cx="1697567" cy="1718733"/>
          </a:xfrm>
          <a:custGeom>
            <a:avLst/>
            <a:gdLst>
              <a:gd name="T0" fmla="*/ 832 w 832"/>
              <a:gd name="T1" fmla="*/ 775 h 843"/>
              <a:gd name="T2" fmla="*/ 766 w 832"/>
              <a:gd name="T3" fmla="*/ 843 h 843"/>
              <a:gd name="T4" fmla="*/ 67 w 832"/>
              <a:gd name="T5" fmla="*/ 843 h 843"/>
              <a:gd name="T6" fmla="*/ 0 w 832"/>
              <a:gd name="T7" fmla="*/ 775 h 843"/>
              <a:gd name="T8" fmla="*/ 0 w 832"/>
              <a:gd name="T9" fmla="*/ 69 h 843"/>
              <a:gd name="T10" fmla="*/ 67 w 832"/>
              <a:gd name="T11" fmla="*/ 0 h 843"/>
              <a:gd name="T12" fmla="*/ 766 w 832"/>
              <a:gd name="T13" fmla="*/ 0 h 843"/>
              <a:gd name="T14" fmla="*/ 832 w 832"/>
              <a:gd name="T15" fmla="*/ 69 h 843"/>
              <a:gd name="T16" fmla="*/ 832 w 832"/>
              <a:gd name="T17" fmla="*/ 775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32" h="843">
                <a:moveTo>
                  <a:pt x="832" y="775"/>
                </a:moveTo>
                <a:cubicBezTo>
                  <a:pt x="832" y="813"/>
                  <a:pt x="804" y="843"/>
                  <a:pt x="766" y="843"/>
                </a:cubicBezTo>
                <a:cubicBezTo>
                  <a:pt x="67" y="843"/>
                  <a:pt x="67" y="843"/>
                  <a:pt x="67" y="843"/>
                </a:cubicBezTo>
                <a:cubicBezTo>
                  <a:pt x="29" y="843"/>
                  <a:pt x="0" y="813"/>
                  <a:pt x="0" y="775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31"/>
                  <a:pt x="29" y="0"/>
                  <a:pt x="67" y="0"/>
                </a:cubicBezTo>
                <a:cubicBezTo>
                  <a:pt x="766" y="0"/>
                  <a:pt x="766" y="0"/>
                  <a:pt x="766" y="0"/>
                </a:cubicBezTo>
                <a:cubicBezTo>
                  <a:pt x="804" y="0"/>
                  <a:pt x="832" y="31"/>
                  <a:pt x="832" y="69"/>
                </a:cubicBezTo>
                <a:cubicBezTo>
                  <a:pt x="832" y="775"/>
                  <a:pt x="832" y="775"/>
                  <a:pt x="832" y="775"/>
                </a:cubicBezTo>
              </a:path>
            </a:pathLst>
          </a:custGeom>
          <a:solidFill>
            <a:srgbClr val="BC000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2" name="Freeform 42"/>
          <p:cNvSpPr/>
          <p:nvPr/>
        </p:nvSpPr>
        <p:spPr bwMode="auto">
          <a:xfrm>
            <a:off x="4703901" y="2926080"/>
            <a:ext cx="1720851" cy="3206208"/>
          </a:xfrm>
          <a:custGeom>
            <a:avLst/>
            <a:gdLst>
              <a:gd name="T0" fmla="*/ 843 w 843"/>
              <a:gd name="T1" fmla="*/ 1930 h 1998"/>
              <a:gd name="T2" fmla="*/ 770 w 843"/>
              <a:gd name="T3" fmla="*/ 1998 h 1998"/>
              <a:gd name="T4" fmla="*/ 71 w 843"/>
              <a:gd name="T5" fmla="*/ 1998 h 1998"/>
              <a:gd name="T6" fmla="*/ 0 w 843"/>
              <a:gd name="T7" fmla="*/ 1930 h 1998"/>
              <a:gd name="T8" fmla="*/ 0 w 843"/>
              <a:gd name="T9" fmla="*/ 69 h 1998"/>
              <a:gd name="T10" fmla="*/ 71 w 843"/>
              <a:gd name="T11" fmla="*/ 0 h 1998"/>
              <a:gd name="T12" fmla="*/ 770 w 843"/>
              <a:gd name="T13" fmla="*/ 0 h 1998"/>
              <a:gd name="T14" fmla="*/ 843 w 843"/>
              <a:gd name="T15" fmla="*/ 69 h 1998"/>
              <a:gd name="T16" fmla="*/ 843 w 843"/>
              <a:gd name="T17" fmla="*/ 1930 h 1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3" h="1998">
                <a:moveTo>
                  <a:pt x="843" y="1930"/>
                </a:moveTo>
                <a:cubicBezTo>
                  <a:pt x="843" y="1968"/>
                  <a:pt x="808" y="1998"/>
                  <a:pt x="770" y="1998"/>
                </a:cubicBezTo>
                <a:cubicBezTo>
                  <a:pt x="71" y="1998"/>
                  <a:pt x="71" y="1998"/>
                  <a:pt x="71" y="1998"/>
                </a:cubicBezTo>
                <a:cubicBezTo>
                  <a:pt x="33" y="1998"/>
                  <a:pt x="0" y="1968"/>
                  <a:pt x="0" y="1930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31"/>
                  <a:pt x="33" y="0"/>
                  <a:pt x="71" y="0"/>
                </a:cubicBezTo>
                <a:cubicBezTo>
                  <a:pt x="770" y="0"/>
                  <a:pt x="770" y="0"/>
                  <a:pt x="770" y="0"/>
                </a:cubicBezTo>
                <a:cubicBezTo>
                  <a:pt x="808" y="0"/>
                  <a:pt x="843" y="31"/>
                  <a:pt x="843" y="69"/>
                </a:cubicBezTo>
                <a:cubicBezTo>
                  <a:pt x="843" y="1930"/>
                  <a:pt x="843" y="1930"/>
                  <a:pt x="843" y="1930"/>
                </a:cubicBezTo>
              </a:path>
            </a:pathLst>
          </a:custGeom>
          <a:solidFill>
            <a:srgbClr val="1D4D7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8" name="Freeform 5"/>
          <p:cNvSpPr/>
          <p:nvPr/>
        </p:nvSpPr>
        <p:spPr bwMode="auto">
          <a:xfrm rot="494032">
            <a:off x="1444602" y="2501846"/>
            <a:ext cx="2541431" cy="1775173"/>
          </a:xfrm>
          <a:custGeom>
            <a:avLst/>
            <a:gdLst>
              <a:gd name="T0" fmla="*/ 1204 w 1259"/>
              <a:gd name="T1" fmla="*/ 375 h 914"/>
              <a:gd name="T2" fmla="*/ 1130 w 1259"/>
              <a:gd name="T3" fmla="*/ 327 h 914"/>
              <a:gd name="T4" fmla="*/ 1110 w 1259"/>
              <a:gd name="T5" fmla="*/ 230 h 914"/>
              <a:gd name="T6" fmla="*/ 868 w 1259"/>
              <a:gd name="T7" fmla="*/ 598 h 914"/>
              <a:gd name="T8" fmla="*/ 771 w 1259"/>
              <a:gd name="T9" fmla="*/ 745 h 914"/>
              <a:gd name="T10" fmla="*/ 732 w 1259"/>
              <a:gd name="T11" fmla="*/ 772 h 914"/>
              <a:gd name="T12" fmla="*/ 685 w 1259"/>
              <a:gd name="T13" fmla="*/ 763 h 914"/>
              <a:gd name="T14" fmla="*/ 342 w 1259"/>
              <a:gd name="T15" fmla="*/ 538 h 914"/>
              <a:gd name="T16" fmla="*/ 117 w 1259"/>
              <a:gd name="T17" fmla="*/ 881 h 914"/>
              <a:gd name="T18" fmla="*/ 78 w 1259"/>
              <a:gd name="T19" fmla="*/ 907 h 914"/>
              <a:gd name="T20" fmla="*/ 3 w 1259"/>
              <a:gd name="T21" fmla="*/ 859 h 914"/>
              <a:gd name="T22" fmla="*/ 12 w 1259"/>
              <a:gd name="T23" fmla="*/ 812 h 914"/>
              <a:gd name="T24" fmla="*/ 272 w 1259"/>
              <a:gd name="T25" fmla="*/ 417 h 914"/>
              <a:gd name="T26" fmla="*/ 311 w 1259"/>
              <a:gd name="T27" fmla="*/ 390 h 914"/>
              <a:gd name="T28" fmla="*/ 358 w 1259"/>
              <a:gd name="T29" fmla="*/ 399 h 914"/>
              <a:gd name="T30" fmla="*/ 701 w 1259"/>
              <a:gd name="T31" fmla="*/ 624 h 914"/>
              <a:gd name="T32" fmla="*/ 763 w 1259"/>
              <a:gd name="T33" fmla="*/ 529 h 914"/>
              <a:gd name="T34" fmla="*/ 768 w 1259"/>
              <a:gd name="T35" fmla="*/ 522 h 914"/>
              <a:gd name="T36" fmla="*/ 796 w 1259"/>
              <a:gd name="T37" fmla="*/ 479 h 914"/>
              <a:gd name="T38" fmla="*/ 1005 w 1259"/>
              <a:gd name="T39" fmla="*/ 161 h 914"/>
              <a:gd name="T40" fmla="*/ 908 w 1259"/>
              <a:gd name="T41" fmla="*/ 181 h 914"/>
              <a:gd name="T42" fmla="*/ 834 w 1259"/>
              <a:gd name="T43" fmla="*/ 132 h 914"/>
              <a:gd name="T44" fmla="*/ 882 w 1259"/>
              <a:gd name="T45" fmla="*/ 58 h 914"/>
              <a:gd name="T46" fmla="*/ 1127 w 1259"/>
              <a:gd name="T47" fmla="*/ 7 h 914"/>
              <a:gd name="T48" fmla="*/ 1202 w 1259"/>
              <a:gd name="T49" fmla="*/ 56 h 914"/>
              <a:gd name="T50" fmla="*/ 1252 w 1259"/>
              <a:gd name="T51" fmla="*/ 301 h 914"/>
              <a:gd name="T52" fmla="*/ 1204 w 1259"/>
              <a:gd name="T53" fmla="*/ 375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259" h="914">
                <a:moveTo>
                  <a:pt x="1204" y="375"/>
                </a:moveTo>
                <a:cubicBezTo>
                  <a:pt x="1170" y="382"/>
                  <a:pt x="1137" y="361"/>
                  <a:pt x="1130" y="327"/>
                </a:cubicBezTo>
                <a:cubicBezTo>
                  <a:pt x="1110" y="230"/>
                  <a:pt x="1110" y="230"/>
                  <a:pt x="1110" y="230"/>
                </a:cubicBezTo>
                <a:cubicBezTo>
                  <a:pt x="868" y="598"/>
                  <a:pt x="868" y="598"/>
                  <a:pt x="868" y="598"/>
                </a:cubicBezTo>
                <a:cubicBezTo>
                  <a:pt x="771" y="745"/>
                  <a:pt x="771" y="745"/>
                  <a:pt x="771" y="745"/>
                </a:cubicBezTo>
                <a:cubicBezTo>
                  <a:pt x="763" y="758"/>
                  <a:pt x="749" y="768"/>
                  <a:pt x="732" y="772"/>
                </a:cubicBezTo>
                <a:cubicBezTo>
                  <a:pt x="715" y="775"/>
                  <a:pt x="698" y="772"/>
                  <a:pt x="685" y="763"/>
                </a:cubicBezTo>
                <a:cubicBezTo>
                  <a:pt x="342" y="538"/>
                  <a:pt x="342" y="538"/>
                  <a:pt x="342" y="538"/>
                </a:cubicBezTo>
                <a:cubicBezTo>
                  <a:pt x="117" y="881"/>
                  <a:pt x="117" y="881"/>
                  <a:pt x="117" y="881"/>
                </a:cubicBezTo>
                <a:cubicBezTo>
                  <a:pt x="108" y="894"/>
                  <a:pt x="94" y="904"/>
                  <a:pt x="78" y="907"/>
                </a:cubicBezTo>
                <a:cubicBezTo>
                  <a:pt x="44" y="914"/>
                  <a:pt x="11" y="893"/>
                  <a:pt x="3" y="859"/>
                </a:cubicBezTo>
                <a:cubicBezTo>
                  <a:pt x="0" y="842"/>
                  <a:pt x="4" y="825"/>
                  <a:pt x="12" y="812"/>
                </a:cubicBezTo>
                <a:cubicBezTo>
                  <a:pt x="272" y="417"/>
                  <a:pt x="272" y="417"/>
                  <a:pt x="272" y="417"/>
                </a:cubicBezTo>
                <a:cubicBezTo>
                  <a:pt x="280" y="403"/>
                  <a:pt x="294" y="393"/>
                  <a:pt x="311" y="390"/>
                </a:cubicBezTo>
                <a:cubicBezTo>
                  <a:pt x="328" y="386"/>
                  <a:pt x="345" y="390"/>
                  <a:pt x="358" y="399"/>
                </a:cubicBezTo>
                <a:cubicBezTo>
                  <a:pt x="701" y="624"/>
                  <a:pt x="701" y="624"/>
                  <a:pt x="701" y="624"/>
                </a:cubicBezTo>
                <a:cubicBezTo>
                  <a:pt x="763" y="529"/>
                  <a:pt x="763" y="529"/>
                  <a:pt x="763" y="529"/>
                </a:cubicBezTo>
                <a:cubicBezTo>
                  <a:pt x="768" y="522"/>
                  <a:pt x="768" y="522"/>
                  <a:pt x="768" y="522"/>
                </a:cubicBezTo>
                <a:cubicBezTo>
                  <a:pt x="796" y="479"/>
                  <a:pt x="796" y="479"/>
                  <a:pt x="796" y="479"/>
                </a:cubicBezTo>
                <a:cubicBezTo>
                  <a:pt x="1005" y="161"/>
                  <a:pt x="1005" y="161"/>
                  <a:pt x="1005" y="161"/>
                </a:cubicBezTo>
                <a:cubicBezTo>
                  <a:pt x="908" y="181"/>
                  <a:pt x="908" y="181"/>
                  <a:pt x="908" y="181"/>
                </a:cubicBezTo>
                <a:cubicBezTo>
                  <a:pt x="874" y="188"/>
                  <a:pt x="841" y="166"/>
                  <a:pt x="834" y="132"/>
                </a:cubicBezTo>
                <a:cubicBezTo>
                  <a:pt x="827" y="98"/>
                  <a:pt x="848" y="65"/>
                  <a:pt x="882" y="58"/>
                </a:cubicBezTo>
                <a:cubicBezTo>
                  <a:pt x="1127" y="7"/>
                  <a:pt x="1127" y="7"/>
                  <a:pt x="1127" y="7"/>
                </a:cubicBezTo>
                <a:cubicBezTo>
                  <a:pt x="1161" y="0"/>
                  <a:pt x="1195" y="22"/>
                  <a:pt x="1202" y="56"/>
                </a:cubicBezTo>
                <a:cubicBezTo>
                  <a:pt x="1252" y="301"/>
                  <a:pt x="1252" y="301"/>
                  <a:pt x="1252" y="301"/>
                </a:cubicBezTo>
                <a:cubicBezTo>
                  <a:pt x="1259" y="335"/>
                  <a:pt x="1238" y="368"/>
                  <a:pt x="1204" y="375"/>
                </a:cubicBezTo>
              </a:path>
            </a:pathLst>
          </a:custGeom>
          <a:solidFill>
            <a:srgbClr val="1D4D7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145404" y="5424402"/>
            <a:ext cx="10615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4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28</a:t>
            </a:r>
            <a:r>
              <a:rPr lang="en-US" altLang="zh-CN" sz="24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%</a:t>
            </a:r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078830" y="5424402"/>
            <a:ext cx="10615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4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35</a:t>
            </a:r>
            <a:r>
              <a:rPr lang="en-US" altLang="zh-CN" sz="24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%</a:t>
            </a:r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4907326" y="5301291"/>
            <a:ext cx="12715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48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78</a:t>
            </a:r>
            <a:r>
              <a:rPr lang="en-US" altLang="zh-CN" sz="3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%</a:t>
            </a:r>
            <a:endParaRPr lang="zh-CN" altLang="en-US" sz="32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7246620" y="3216378"/>
            <a:ext cx="4089400" cy="856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7246620" y="4562578"/>
            <a:ext cx="4089400" cy="856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7246620" y="5934178"/>
            <a:ext cx="4089400" cy="856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30" name="TextBox 74"/>
          <p:cNvSpPr txBox="1"/>
          <p:nvPr/>
        </p:nvSpPr>
        <p:spPr>
          <a:xfrm>
            <a:off x="7117040" y="2208324"/>
            <a:ext cx="1757863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  <a:endParaRPr lang="en-US" sz="2000" b="1" dirty="0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矩形 1"/>
          <p:cNvSpPr>
            <a:spLocks noChangeArrowheads="1"/>
          </p:cNvSpPr>
          <p:nvPr/>
        </p:nvSpPr>
        <p:spPr bwMode="auto">
          <a:xfrm>
            <a:off x="7028604" y="2490501"/>
            <a:ext cx="4472516" cy="757112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3765"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74"/>
          <p:cNvSpPr txBox="1"/>
          <p:nvPr/>
        </p:nvSpPr>
        <p:spPr>
          <a:xfrm>
            <a:off x="7205476" y="3523650"/>
            <a:ext cx="1757863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rgbClr val="BC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  <a:endParaRPr lang="en-US" sz="2000" b="1" dirty="0">
              <a:solidFill>
                <a:srgbClr val="BC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矩形 1"/>
          <p:cNvSpPr>
            <a:spLocks noChangeArrowheads="1"/>
          </p:cNvSpPr>
          <p:nvPr/>
        </p:nvSpPr>
        <p:spPr bwMode="auto">
          <a:xfrm>
            <a:off x="7117040" y="3805827"/>
            <a:ext cx="4472516" cy="757112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3765"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74"/>
          <p:cNvSpPr txBox="1"/>
          <p:nvPr/>
        </p:nvSpPr>
        <p:spPr>
          <a:xfrm>
            <a:off x="7205476" y="4845116"/>
            <a:ext cx="1757863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  <a:endParaRPr lang="en-US" sz="2000" b="1" dirty="0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矩形 1"/>
          <p:cNvSpPr>
            <a:spLocks noChangeArrowheads="1"/>
          </p:cNvSpPr>
          <p:nvPr/>
        </p:nvSpPr>
        <p:spPr bwMode="auto">
          <a:xfrm>
            <a:off x="7117040" y="5127293"/>
            <a:ext cx="4472516" cy="757112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3765"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4851" y="211916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此处输入章节标题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04851" y="559290"/>
            <a:ext cx="23211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TITTLE HERE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096000" y="2882706"/>
            <a:ext cx="545621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设计背景</a:t>
            </a:r>
            <a:endParaRPr lang="zh-CN" altLang="en-US" sz="48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75306" y="3713703"/>
            <a:ext cx="52976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485542" y="1897802"/>
            <a:ext cx="677127" cy="677127"/>
          </a:xfrm>
          <a:prstGeom prst="roundRect">
            <a:avLst>
              <a:gd name="adj" fmla="val 5664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42"/>
          <p:cNvSpPr>
            <a:spLocks noChangeArrowheads="1"/>
          </p:cNvSpPr>
          <p:nvPr/>
        </p:nvSpPr>
        <p:spPr bwMode="auto">
          <a:xfrm>
            <a:off x="2242649" y="3440208"/>
            <a:ext cx="343959" cy="343959"/>
          </a:xfrm>
          <a:prstGeom prst="ellipse">
            <a:avLst/>
          </a:pr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1" name="Freeform 43"/>
          <p:cNvSpPr/>
          <p:nvPr/>
        </p:nvSpPr>
        <p:spPr bwMode="auto">
          <a:xfrm>
            <a:off x="2135160" y="3816413"/>
            <a:ext cx="438012" cy="440697"/>
          </a:xfrm>
          <a:custGeom>
            <a:avLst/>
            <a:gdLst>
              <a:gd name="T0" fmla="*/ 32 w 69"/>
              <a:gd name="T1" fmla="*/ 43 h 69"/>
              <a:gd name="T2" fmla="*/ 22 w 69"/>
              <a:gd name="T3" fmla="*/ 68 h 69"/>
              <a:gd name="T4" fmla="*/ 36 w 69"/>
              <a:gd name="T5" fmla="*/ 68 h 69"/>
              <a:gd name="T6" fmla="*/ 36 w 69"/>
              <a:gd name="T7" fmla="*/ 68 h 69"/>
              <a:gd name="T8" fmla="*/ 41 w 69"/>
              <a:gd name="T9" fmla="*/ 69 h 69"/>
              <a:gd name="T10" fmla="*/ 42 w 69"/>
              <a:gd name="T11" fmla="*/ 63 h 69"/>
              <a:gd name="T12" fmla="*/ 57 w 69"/>
              <a:gd name="T13" fmla="*/ 51 h 69"/>
              <a:gd name="T14" fmla="*/ 57 w 69"/>
              <a:gd name="T15" fmla="*/ 51 h 69"/>
              <a:gd name="T16" fmla="*/ 68 w 69"/>
              <a:gd name="T17" fmla="*/ 51 h 69"/>
              <a:gd name="T18" fmla="*/ 58 w 69"/>
              <a:gd name="T19" fmla="*/ 26 h 69"/>
              <a:gd name="T20" fmla="*/ 69 w 69"/>
              <a:gd name="T21" fmla="*/ 0 h 69"/>
              <a:gd name="T22" fmla="*/ 10 w 69"/>
              <a:gd name="T23" fmla="*/ 0 h 69"/>
              <a:gd name="T24" fmla="*/ 10 w 69"/>
              <a:gd name="T25" fmla="*/ 0 h 69"/>
              <a:gd name="T26" fmla="*/ 0 w 69"/>
              <a:gd name="T27" fmla="*/ 7 h 69"/>
              <a:gd name="T28" fmla="*/ 32 w 69"/>
              <a:gd name="T29" fmla="*/ 43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9" h="69">
                <a:moveTo>
                  <a:pt x="32" y="43"/>
                </a:moveTo>
                <a:cubicBezTo>
                  <a:pt x="32" y="52"/>
                  <a:pt x="28" y="61"/>
                  <a:pt x="22" y="68"/>
                </a:cubicBezTo>
                <a:cubicBezTo>
                  <a:pt x="36" y="68"/>
                  <a:pt x="36" y="68"/>
                  <a:pt x="36" y="68"/>
                </a:cubicBezTo>
                <a:cubicBezTo>
                  <a:pt x="36" y="68"/>
                  <a:pt x="36" y="68"/>
                  <a:pt x="36" y="68"/>
                </a:cubicBezTo>
                <a:cubicBezTo>
                  <a:pt x="38" y="68"/>
                  <a:pt x="39" y="68"/>
                  <a:pt x="41" y="69"/>
                </a:cubicBezTo>
                <a:cubicBezTo>
                  <a:pt x="42" y="63"/>
                  <a:pt x="42" y="63"/>
                  <a:pt x="42" y="63"/>
                </a:cubicBezTo>
                <a:cubicBezTo>
                  <a:pt x="45" y="56"/>
                  <a:pt x="51" y="52"/>
                  <a:pt x="57" y="51"/>
                </a:cubicBezTo>
                <a:cubicBezTo>
                  <a:pt x="57" y="51"/>
                  <a:pt x="57" y="51"/>
                  <a:pt x="57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2" y="45"/>
                  <a:pt x="58" y="36"/>
                  <a:pt x="58" y="26"/>
                </a:cubicBezTo>
                <a:cubicBezTo>
                  <a:pt x="58" y="16"/>
                  <a:pt x="62" y="7"/>
                  <a:pt x="69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6" y="0"/>
                  <a:pt x="1" y="3"/>
                  <a:pt x="0" y="7"/>
                </a:cubicBezTo>
                <a:cubicBezTo>
                  <a:pt x="18" y="9"/>
                  <a:pt x="32" y="24"/>
                  <a:pt x="32" y="43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2" name="Oval 44"/>
          <p:cNvSpPr>
            <a:spLocks noChangeArrowheads="1"/>
          </p:cNvSpPr>
          <p:nvPr/>
        </p:nvSpPr>
        <p:spPr bwMode="auto">
          <a:xfrm>
            <a:off x="2726341" y="3295100"/>
            <a:ext cx="349334" cy="343959"/>
          </a:xfrm>
          <a:prstGeom prst="ellipse">
            <a:avLst/>
          </a:pr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3" name="Freeform 45"/>
          <p:cNvSpPr/>
          <p:nvPr/>
        </p:nvSpPr>
        <p:spPr bwMode="auto">
          <a:xfrm>
            <a:off x="2591981" y="3671305"/>
            <a:ext cx="561622" cy="470258"/>
          </a:xfrm>
          <a:custGeom>
            <a:avLst/>
            <a:gdLst>
              <a:gd name="T0" fmla="*/ 57 w 88"/>
              <a:gd name="T1" fmla="*/ 49 h 74"/>
              <a:gd name="T2" fmla="*/ 47 w 88"/>
              <a:gd name="T3" fmla="*/ 74 h 74"/>
              <a:gd name="T4" fmla="*/ 54 w 88"/>
              <a:gd name="T5" fmla="*/ 74 h 74"/>
              <a:gd name="T6" fmla="*/ 61 w 88"/>
              <a:gd name="T7" fmla="*/ 54 h 74"/>
              <a:gd name="T8" fmla="*/ 61 w 88"/>
              <a:gd name="T9" fmla="*/ 54 h 74"/>
              <a:gd name="T10" fmla="*/ 63 w 88"/>
              <a:gd name="T11" fmla="*/ 48 h 74"/>
              <a:gd name="T12" fmla="*/ 78 w 88"/>
              <a:gd name="T13" fmla="*/ 36 h 74"/>
              <a:gd name="T14" fmla="*/ 78 w 88"/>
              <a:gd name="T15" fmla="*/ 36 h 74"/>
              <a:gd name="T16" fmla="*/ 88 w 88"/>
              <a:gd name="T17" fmla="*/ 36 h 74"/>
              <a:gd name="T18" fmla="*/ 78 w 88"/>
              <a:gd name="T19" fmla="*/ 11 h 74"/>
              <a:gd name="T20" fmla="*/ 80 w 88"/>
              <a:gd name="T21" fmla="*/ 0 h 74"/>
              <a:gd name="T22" fmla="*/ 15 w 88"/>
              <a:gd name="T23" fmla="*/ 0 h 74"/>
              <a:gd name="T24" fmla="*/ 15 w 88"/>
              <a:gd name="T25" fmla="*/ 0 h 74"/>
              <a:gd name="T26" fmla="*/ 4 w 88"/>
              <a:gd name="T27" fmla="*/ 8 h 74"/>
              <a:gd name="T28" fmla="*/ 0 w 88"/>
              <a:gd name="T29" fmla="*/ 21 h 74"/>
              <a:gd name="T30" fmla="*/ 21 w 88"/>
              <a:gd name="T31" fmla="*/ 14 h 74"/>
              <a:gd name="T32" fmla="*/ 57 w 88"/>
              <a:gd name="T33" fmla="*/ 49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8" h="74">
                <a:moveTo>
                  <a:pt x="57" y="49"/>
                </a:moveTo>
                <a:cubicBezTo>
                  <a:pt x="57" y="59"/>
                  <a:pt x="53" y="68"/>
                  <a:pt x="47" y="74"/>
                </a:cubicBezTo>
                <a:cubicBezTo>
                  <a:pt x="54" y="74"/>
                  <a:pt x="54" y="74"/>
                  <a:pt x="54" y="74"/>
                </a:cubicBezTo>
                <a:cubicBezTo>
                  <a:pt x="61" y="54"/>
                  <a:pt x="61" y="54"/>
                  <a:pt x="61" y="54"/>
                </a:cubicBezTo>
                <a:cubicBezTo>
                  <a:pt x="61" y="54"/>
                  <a:pt x="61" y="54"/>
                  <a:pt x="61" y="54"/>
                </a:cubicBezTo>
                <a:cubicBezTo>
                  <a:pt x="63" y="48"/>
                  <a:pt x="63" y="48"/>
                  <a:pt x="63" y="48"/>
                </a:cubicBezTo>
                <a:cubicBezTo>
                  <a:pt x="65" y="41"/>
                  <a:pt x="71" y="37"/>
                  <a:pt x="78" y="36"/>
                </a:cubicBezTo>
                <a:cubicBezTo>
                  <a:pt x="78" y="36"/>
                  <a:pt x="78" y="36"/>
                  <a:pt x="78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2" y="30"/>
                  <a:pt x="78" y="21"/>
                  <a:pt x="78" y="11"/>
                </a:cubicBezTo>
                <a:cubicBezTo>
                  <a:pt x="78" y="8"/>
                  <a:pt x="79" y="4"/>
                  <a:pt x="80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0" y="0"/>
                  <a:pt x="6" y="3"/>
                  <a:pt x="4" y="8"/>
                </a:cubicBezTo>
                <a:cubicBezTo>
                  <a:pt x="0" y="21"/>
                  <a:pt x="0" y="21"/>
                  <a:pt x="0" y="21"/>
                </a:cubicBezTo>
                <a:cubicBezTo>
                  <a:pt x="6" y="16"/>
                  <a:pt x="13" y="14"/>
                  <a:pt x="21" y="14"/>
                </a:cubicBezTo>
                <a:cubicBezTo>
                  <a:pt x="41" y="14"/>
                  <a:pt x="57" y="30"/>
                  <a:pt x="57" y="49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6" name="Oval 48"/>
          <p:cNvSpPr>
            <a:spLocks noChangeArrowheads="1"/>
          </p:cNvSpPr>
          <p:nvPr/>
        </p:nvSpPr>
        <p:spPr bwMode="auto">
          <a:xfrm>
            <a:off x="3489501" y="4058260"/>
            <a:ext cx="343959" cy="343959"/>
          </a:xfrm>
          <a:prstGeom prst="ellipse">
            <a:avLst/>
          </a:pr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7" name="Freeform 49"/>
          <p:cNvSpPr/>
          <p:nvPr/>
        </p:nvSpPr>
        <p:spPr bwMode="auto">
          <a:xfrm>
            <a:off x="3330959" y="4434465"/>
            <a:ext cx="757785" cy="1545131"/>
          </a:xfrm>
          <a:custGeom>
            <a:avLst/>
            <a:gdLst>
              <a:gd name="T0" fmla="*/ 119 w 119"/>
              <a:gd name="T1" fmla="*/ 66 h 242"/>
              <a:gd name="T2" fmla="*/ 119 w 119"/>
              <a:gd name="T3" fmla="*/ 62 h 242"/>
              <a:gd name="T4" fmla="*/ 101 w 119"/>
              <a:gd name="T5" fmla="*/ 8 h 242"/>
              <a:gd name="T6" fmla="*/ 90 w 119"/>
              <a:gd name="T7" fmla="*/ 0 h 242"/>
              <a:gd name="T8" fmla="*/ 90 w 119"/>
              <a:gd name="T9" fmla="*/ 0 h 242"/>
              <a:gd name="T10" fmla="*/ 18 w 119"/>
              <a:gd name="T11" fmla="*/ 0 h 242"/>
              <a:gd name="T12" fmla="*/ 18 w 119"/>
              <a:gd name="T13" fmla="*/ 0 h 242"/>
              <a:gd name="T14" fmla="*/ 7 w 119"/>
              <a:gd name="T15" fmla="*/ 8 h 242"/>
              <a:gd name="T16" fmla="*/ 0 w 119"/>
              <a:gd name="T17" fmla="*/ 30 h 242"/>
              <a:gd name="T18" fmla="*/ 10 w 119"/>
              <a:gd name="T19" fmla="*/ 40 h 242"/>
              <a:gd name="T20" fmla="*/ 12 w 119"/>
              <a:gd name="T21" fmla="*/ 45 h 242"/>
              <a:gd name="T22" fmla="*/ 12 w 119"/>
              <a:gd name="T23" fmla="*/ 45 h 242"/>
              <a:gd name="T24" fmla="*/ 16 w 119"/>
              <a:gd name="T25" fmla="*/ 57 h 242"/>
              <a:gd name="T26" fmla="*/ 18 w 119"/>
              <a:gd name="T27" fmla="*/ 48 h 242"/>
              <a:gd name="T28" fmla="*/ 18 w 119"/>
              <a:gd name="T29" fmla="*/ 66 h 242"/>
              <a:gd name="T30" fmla="*/ 29 w 119"/>
              <a:gd name="T31" fmla="*/ 97 h 242"/>
              <a:gd name="T32" fmla="*/ 29 w 119"/>
              <a:gd name="T33" fmla="*/ 104 h 242"/>
              <a:gd name="T34" fmla="*/ 29 w 119"/>
              <a:gd name="T35" fmla="*/ 106 h 242"/>
              <a:gd name="T36" fmla="*/ 29 w 119"/>
              <a:gd name="T37" fmla="*/ 113 h 242"/>
              <a:gd name="T38" fmla="*/ 29 w 119"/>
              <a:gd name="T39" fmla="*/ 139 h 242"/>
              <a:gd name="T40" fmla="*/ 29 w 119"/>
              <a:gd name="T41" fmla="*/ 147 h 242"/>
              <a:gd name="T42" fmla="*/ 18 w 119"/>
              <a:gd name="T43" fmla="*/ 163 h 242"/>
              <a:gd name="T44" fmla="*/ 18 w 119"/>
              <a:gd name="T45" fmla="*/ 180 h 242"/>
              <a:gd name="T46" fmla="*/ 18 w 119"/>
              <a:gd name="T47" fmla="*/ 183 h 242"/>
              <a:gd name="T48" fmla="*/ 18 w 119"/>
              <a:gd name="T49" fmla="*/ 229 h 242"/>
              <a:gd name="T50" fmla="*/ 31 w 119"/>
              <a:gd name="T51" fmla="*/ 242 h 242"/>
              <a:gd name="T52" fmla="*/ 35 w 119"/>
              <a:gd name="T53" fmla="*/ 242 h 242"/>
              <a:gd name="T54" fmla="*/ 47 w 119"/>
              <a:gd name="T55" fmla="*/ 229 h 242"/>
              <a:gd name="T56" fmla="*/ 47 w 119"/>
              <a:gd name="T57" fmla="*/ 183 h 242"/>
              <a:gd name="T58" fmla="*/ 47 w 119"/>
              <a:gd name="T59" fmla="*/ 183 h 242"/>
              <a:gd name="T60" fmla="*/ 47 w 119"/>
              <a:gd name="T61" fmla="*/ 137 h 242"/>
              <a:gd name="T62" fmla="*/ 61 w 119"/>
              <a:gd name="T63" fmla="*/ 137 h 242"/>
              <a:gd name="T64" fmla="*/ 61 w 119"/>
              <a:gd name="T65" fmla="*/ 180 h 242"/>
              <a:gd name="T66" fmla="*/ 61 w 119"/>
              <a:gd name="T67" fmla="*/ 185 h 242"/>
              <a:gd name="T68" fmla="*/ 61 w 119"/>
              <a:gd name="T69" fmla="*/ 229 h 242"/>
              <a:gd name="T70" fmla="*/ 74 w 119"/>
              <a:gd name="T71" fmla="*/ 242 h 242"/>
              <a:gd name="T72" fmla="*/ 78 w 119"/>
              <a:gd name="T73" fmla="*/ 242 h 242"/>
              <a:gd name="T74" fmla="*/ 90 w 119"/>
              <a:gd name="T75" fmla="*/ 229 h 242"/>
              <a:gd name="T76" fmla="*/ 90 w 119"/>
              <a:gd name="T77" fmla="*/ 185 h 242"/>
              <a:gd name="T78" fmla="*/ 90 w 119"/>
              <a:gd name="T79" fmla="*/ 185 h 242"/>
              <a:gd name="T80" fmla="*/ 90 w 119"/>
              <a:gd name="T81" fmla="*/ 136 h 242"/>
              <a:gd name="T82" fmla="*/ 90 w 119"/>
              <a:gd name="T83" fmla="*/ 134 h 242"/>
              <a:gd name="T84" fmla="*/ 90 w 119"/>
              <a:gd name="T85" fmla="*/ 48 h 242"/>
              <a:gd name="T86" fmla="*/ 96 w 119"/>
              <a:gd name="T87" fmla="*/ 67 h 242"/>
              <a:gd name="T88" fmla="*/ 96 w 119"/>
              <a:gd name="T89" fmla="*/ 67 h 242"/>
              <a:gd name="T90" fmla="*/ 96 w 119"/>
              <a:gd name="T91" fmla="*/ 111 h 242"/>
              <a:gd name="T92" fmla="*/ 108 w 119"/>
              <a:gd name="T93" fmla="*/ 122 h 242"/>
              <a:gd name="T94" fmla="*/ 119 w 119"/>
              <a:gd name="T95" fmla="*/ 111 h 242"/>
              <a:gd name="T96" fmla="*/ 119 w 119"/>
              <a:gd name="T97" fmla="*/ 67 h 242"/>
              <a:gd name="T98" fmla="*/ 119 w 119"/>
              <a:gd name="T99" fmla="*/ 66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19" h="242">
                <a:moveTo>
                  <a:pt x="119" y="66"/>
                </a:moveTo>
                <a:cubicBezTo>
                  <a:pt x="119" y="65"/>
                  <a:pt x="119" y="63"/>
                  <a:pt x="119" y="62"/>
                </a:cubicBezTo>
                <a:cubicBezTo>
                  <a:pt x="101" y="8"/>
                  <a:pt x="101" y="8"/>
                  <a:pt x="101" y="8"/>
                </a:cubicBezTo>
                <a:cubicBezTo>
                  <a:pt x="100" y="3"/>
                  <a:pt x="95" y="0"/>
                  <a:pt x="90" y="0"/>
                </a:cubicBezTo>
                <a:cubicBezTo>
                  <a:pt x="90" y="0"/>
                  <a:pt x="90" y="0"/>
                  <a:pt x="90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3" y="0"/>
                  <a:pt x="9" y="3"/>
                  <a:pt x="7" y="8"/>
                </a:cubicBezTo>
                <a:cubicBezTo>
                  <a:pt x="0" y="30"/>
                  <a:pt x="0" y="30"/>
                  <a:pt x="0" y="30"/>
                </a:cubicBezTo>
                <a:cubicBezTo>
                  <a:pt x="5" y="32"/>
                  <a:pt x="8" y="35"/>
                  <a:pt x="10" y="40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6" y="57"/>
                  <a:pt x="16" y="57"/>
                  <a:pt x="16" y="57"/>
                </a:cubicBezTo>
                <a:cubicBezTo>
                  <a:pt x="18" y="48"/>
                  <a:pt x="18" y="48"/>
                  <a:pt x="18" y="48"/>
                </a:cubicBezTo>
                <a:cubicBezTo>
                  <a:pt x="18" y="66"/>
                  <a:pt x="18" y="66"/>
                  <a:pt x="18" y="66"/>
                </a:cubicBezTo>
                <a:cubicBezTo>
                  <a:pt x="29" y="97"/>
                  <a:pt x="29" y="97"/>
                  <a:pt x="29" y="97"/>
                </a:cubicBezTo>
                <a:cubicBezTo>
                  <a:pt x="29" y="99"/>
                  <a:pt x="30" y="101"/>
                  <a:pt x="29" y="104"/>
                </a:cubicBezTo>
                <a:cubicBezTo>
                  <a:pt x="29" y="104"/>
                  <a:pt x="29" y="105"/>
                  <a:pt x="29" y="106"/>
                </a:cubicBezTo>
                <a:cubicBezTo>
                  <a:pt x="29" y="113"/>
                  <a:pt x="29" y="113"/>
                  <a:pt x="29" y="113"/>
                </a:cubicBezTo>
                <a:cubicBezTo>
                  <a:pt x="29" y="139"/>
                  <a:pt x="29" y="139"/>
                  <a:pt x="29" y="139"/>
                </a:cubicBezTo>
                <a:cubicBezTo>
                  <a:pt x="29" y="147"/>
                  <a:pt x="29" y="147"/>
                  <a:pt x="29" y="147"/>
                </a:cubicBezTo>
                <a:cubicBezTo>
                  <a:pt x="29" y="154"/>
                  <a:pt x="25" y="160"/>
                  <a:pt x="18" y="163"/>
                </a:cubicBezTo>
                <a:cubicBezTo>
                  <a:pt x="18" y="180"/>
                  <a:pt x="18" y="180"/>
                  <a:pt x="18" y="180"/>
                </a:cubicBezTo>
                <a:cubicBezTo>
                  <a:pt x="18" y="183"/>
                  <a:pt x="18" y="183"/>
                  <a:pt x="18" y="183"/>
                </a:cubicBezTo>
                <a:cubicBezTo>
                  <a:pt x="18" y="229"/>
                  <a:pt x="18" y="229"/>
                  <a:pt x="18" y="229"/>
                </a:cubicBezTo>
                <a:cubicBezTo>
                  <a:pt x="18" y="236"/>
                  <a:pt x="24" y="242"/>
                  <a:pt x="31" y="242"/>
                </a:cubicBezTo>
                <a:cubicBezTo>
                  <a:pt x="35" y="242"/>
                  <a:pt x="35" y="242"/>
                  <a:pt x="35" y="242"/>
                </a:cubicBezTo>
                <a:cubicBezTo>
                  <a:pt x="41" y="242"/>
                  <a:pt x="47" y="236"/>
                  <a:pt x="47" y="229"/>
                </a:cubicBezTo>
                <a:cubicBezTo>
                  <a:pt x="47" y="183"/>
                  <a:pt x="47" y="183"/>
                  <a:pt x="47" y="183"/>
                </a:cubicBezTo>
                <a:cubicBezTo>
                  <a:pt x="47" y="183"/>
                  <a:pt x="47" y="183"/>
                  <a:pt x="47" y="183"/>
                </a:cubicBezTo>
                <a:cubicBezTo>
                  <a:pt x="47" y="137"/>
                  <a:pt x="47" y="137"/>
                  <a:pt x="47" y="137"/>
                </a:cubicBezTo>
                <a:cubicBezTo>
                  <a:pt x="61" y="137"/>
                  <a:pt x="61" y="137"/>
                  <a:pt x="61" y="137"/>
                </a:cubicBezTo>
                <a:cubicBezTo>
                  <a:pt x="61" y="180"/>
                  <a:pt x="61" y="180"/>
                  <a:pt x="61" y="180"/>
                </a:cubicBezTo>
                <a:cubicBezTo>
                  <a:pt x="61" y="185"/>
                  <a:pt x="61" y="185"/>
                  <a:pt x="61" y="185"/>
                </a:cubicBezTo>
                <a:cubicBezTo>
                  <a:pt x="61" y="229"/>
                  <a:pt x="61" y="229"/>
                  <a:pt x="61" y="229"/>
                </a:cubicBezTo>
                <a:cubicBezTo>
                  <a:pt x="61" y="236"/>
                  <a:pt x="67" y="242"/>
                  <a:pt x="74" y="242"/>
                </a:cubicBezTo>
                <a:cubicBezTo>
                  <a:pt x="78" y="242"/>
                  <a:pt x="78" y="242"/>
                  <a:pt x="78" y="242"/>
                </a:cubicBezTo>
                <a:cubicBezTo>
                  <a:pt x="85" y="242"/>
                  <a:pt x="90" y="236"/>
                  <a:pt x="90" y="229"/>
                </a:cubicBezTo>
                <a:cubicBezTo>
                  <a:pt x="90" y="185"/>
                  <a:pt x="90" y="185"/>
                  <a:pt x="90" y="185"/>
                </a:cubicBezTo>
                <a:cubicBezTo>
                  <a:pt x="90" y="185"/>
                  <a:pt x="90" y="185"/>
                  <a:pt x="90" y="185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5"/>
                  <a:pt x="90" y="134"/>
                </a:cubicBezTo>
                <a:cubicBezTo>
                  <a:pt x="90" y="48"/>
                  <a:pt x="90" y="48"/>
                  <a:pt x="90" y="48"/>
                </a:cubicBezTo>
                <a:cubicBezTo>
                  <a:pt x="96" y="67"/>
                  <a:pt x="96" y="67"/>
                  <a:pt x="96" y="67"/>
                </a:cubicBezTo>
                <a:cubicBezTo>
                  <a:pt x="96" y="67"/>
                  <a:pt x="96" y="67"/>
                  <a:pt x="96" y="67"/>
                </a:cubicBezTo>
                <a:cubicBezTo>
                  <a:pt x="96" y="111"/>
                  <a:pt x="96" y="111"/>
                  <a:pt x="96" y="111"/>
                </a:cubicBezTo>
                <a:cubicBezTo>
                  <a:pt x="96" y="117"/>
                  <a:pt x="101" y="122"/>
                  <a:pt x="108" y="122"/>
                </a:cubicBezTo>
                <a:cubicBezTo>
                  <a:pt x="114" y="122"/>
                  <a:pt x="119" y="117"/>
                  <a:pt x="119" y="111"/>
                </a:cubicBezTo>
                <a:cubicBezTo>
                  <a:pt x="119" y="67"/>
                  <a:pt x="119" y="67"/>
                  <a:pt x="119" y="67"/>
                </a:cubicBezTo>
                <a:cubicBezTo>
                  <a:pt x="119" y="67"/>
                  <a:pt x="119" y="67"/>
                  <a:pt x="119" y="66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5" name="Oval 47"/>
          <p:cNvSpPr>
            <a:spLocks noChangeArrowheads="1"/>
          </p:cNvSpPr>
          <p:nvPr/>
        </p:nvSpPr>
        <p:spPr bwMode="auto">
          <a:xfrm>
            <a:off x="3140167" y="3561130"/>
            <a:ext cx="349334" cy="352022"/>
          </a:xfrm>
          <a:prstGeom prst="ellipse">
            <a:avLst/>
          </a:pr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8" name="Freeform 50"/>
          <p:cNvSpPr/>
          <p:nvPr/>
        </p:nvSpPr>
        <p:spPr bwMode="auto">
          <a:xfrm>
            <a:off x="2981625" y="3945398"/>
            <a:ext cx="655673" cy="669109"/>
          </a:xfrm>
          <a:custGeom>
            <a:avLst/>
            <a:gdLst>
              <a:gd name="T0" fmla="*/ 103 w 103"/>
              <a:gd name="T1" fmla="*/ 11 h 105"/>
              <a:gd name="T2" fmla="*/ 102 w 103"/>
              <a:gd name="T3" fmla="*/ 8 h 105"/>
              <a:gd name="T4" fmla="*/ 91 w 103"/>
              <a:gd name="T5" fmla="*/ 0 h 105"/>
              <a:gd name="T6" fmla="*/ 91 w 103"/>
              <a:gd name="T7" fmla="*/ 0 h 105"/>
              <a:gd name="T8" fmla="*/ 19 w 103"/>
              <a:gd name="T9" fmla="*/ 0 h 105"/>
              <a:gd name="T10" fmla="*/ 19 w 103"/>
              <a:gd name="T11" fmla="*/ 0 h 105"/>
              <a:gd name="T12" fmla="*/ 8 w 103"/>
              <a:gd name="T13" fmla="*/ 8 h 105"/>
              <a:gd name="T14" fmla="*/ 0 w 103"/>
              <a:gd name="T15" fmla="*/ 31 h 105"/>
              <a:gd name="T16" fmla="*/ 15 w 103"/>
              <a:gd name="T17" fmla="*/ 43 h 105"/>
              <a:gd name="T18" fmla="*/ 15 w 103"/>
              <a:gd name="T19" fmla="*/ 45 h 105"/>
              <a:gd name="T20" fmla="*/ 46 w 103"/>
              <a:gd name="T21" fmla="*/ 80 h 105"/>
              <a:gd name="T22" fmla="*/ 36 w 103"/>
              <a:gd name="T23" fmla="*/ 105 h 105"/>
              <a:gd name="T24" fmla="*/ 49 w 103"/>
              <a:gd name="T25" fmla="*/ 105 h 105"/>
              <a:gd name="T26" fmla="*/ 54 w 103"/>
              <a:gd name="T27" fmla="*/ 88 h 105"/>
              <a:gd name="T28" fmla="*/ 55 w 103"/>
              <a:gd name="T29" fmla="*/ 88 h 105"/>
              <a:gd name="T30" fmla="*/ 56 w 103"/>
              <a:gd name="T31" fmla="*/ 83 h 105"/>
              <a:gd name="T32" fmla="*/ 71 w 103"/>
              <a:gd name="T33" fmla="*/ 71 h 105"/>
              <a:gd name="T34" fmla="*/ 71 w 103"/>
              <a:gd name="T35" fmla="*/ 71 h 105"/>
              <a:gd name="T36" fmla="*/ 82 w 103"/>
              <a:gd name="T37" fmla="*/ 71 h 105"/>
              <a:gd name="T38" fmla="*/ 72 w 103"/>
              <a:gd name="T39" fmla="*/ 46 h 105"/>
              <a:gd name="T40" fmla="*/ 103 w 103"/>
              <a:gd name="T41" fmla="*/ 11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3" h="105">
                <a:moveTo>
                  <a:pt x="103" y="11"/>
                </a:moveTo>
                <a:cubicBezTo>
                  <a:pt x="102" y="8"/>
                  <a:pt x="102" y="8"/>
                  <a:pt x="102" y="8"/>
                </a:cubicBezTo>
                <a:cubicBezTo>
                  <a:pt x="100" y="3"/>
                  <a:pt x="96" y="0"/>
                  <a:pt x="91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4" y="0"/>
                  <a:pt x="9" y="3"/>
                  <a:pt x="8" y="8"/>
                </a:cubicBezTo>
                <a:cubicBezTo>
                  <a:pt x="0" y="31"/>
                  <a:pt x="0" y="31"/>
                  <a:pt x="0" y="31"/>
                </a:cubicBezTo>
                <a:cubicBezTo>
                  <a:pt x="7" y="32"/>
                  <a:pt x="13" y="36"/>
                  <a:pt x="15" y="43"/>
                </a:cubicBezTo>
                <a:cubicBezTo>
                  <a:pt x="15" y="45"/>
                  <a:pt x="15" y="45"/>
                  <a:pt x="15" y="45"/>
                </a:cubicBezTo>
                <a:cubicBezTo>
                  <a:pt x="33" y="47"/>
                  <a:pt x="46" y="62"/>
                  <a:pt x="46" y="80"/>
                </a:cubicBezTo>
                <a:cubicBezTo>
                  <a:pt x="46" y="90"/>
                  <a:pt x="42" y="99"/>
                  <a:pt x="36" y="105"/>
                </a:cubicBezTo>
                <a:cubicBezTo>
                  <a:pt x="49" y="105"/>
                  <a:pt x="49" y="105"/>
                  <a:pt x="49" y="105"/>
                </a:cubicBezTo>
                <a:cubicBezTo>
                  <a:pt x="54" y="88"/>
                  <a:pt x="54" y="88"/>
                  <a:pt x="54" y="88"/>
                </a:cubicBezTo>
                <a:cubicBezTo>
                  <a:pt x="55" y="88"/>
                  <a:pt x="55" y="88"/>
                  <a:pt x="55" y="88"/>
                </a:cubicBezTo>
                <a:cubicBezTo>
                  <a:pt x="56" y="83"/>
                  <a:pt x="56" y="83"/>
                  <a:pt x="56" y="83"/>
                </a:cubicBezTo>
                <a:cubicBezTo>
                  <a:pt x="59" y="76"/>
                  <a:pt x="65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82" y="71"/>
                  <a:pt x="82" y="71"/>
                  <a:pt x="82" y="71"/>
                </a:cubicBezTo>
                <a:cubicBezTo>
                  <a:pt x="76" y="64"/>
                  <a:pt x="72" y="56"/>
                  <a:pt x="72" y="46"/>
                </a:cubicBezTo>
                <a:cubicBezTo>
                  <a:pt x="72" y="28"/>
                  <a:pt x="85" y="13"/>
                  <a:pt x="103" y="11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9" name="Oval 51"/>
          <p:cNvSpPr>
            <a:spLocks noChangeArrowheads="1"/>
          </p:cNvSpPr>
          <p:nvPr/>
        </p:nvSpPr>
        <p:spPr bwMode="auto">
          <a:xfrm>
            <a:off x="2548986" y="3802976"/>
            <a:ext cx="349334" cy="352022"/>
          </a:xfrm>
          <a:prstGeom prst="ellipse">
            <a:avLst/>
          </a:pr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30" name="Freeform 52"/>
          <p:cNvSpPr/>
          <p:nvPr/>
        </p:nvSpPr>
        <p:spPr bwMode="auto">
          <a:xfrm>
            <a:off x="2428065" y="4187244"/>
            <a:ext cx="609992" cy="636863"/>
          </a:xfrm>
          <a:custGeom>
            <a:avLst/>
            <a:gdLst>
              <a:gd name="T0" fmla="*/ 82 w 96"/>
              <a:gd name="T1" fmla="*/ 10 h 100"/>
              <a:gd name="T2" fmla="*/ 96 w 96"/>
              <a:gd name="T3" fmla="*/ 7 h 100"/>
              <a:gd name="T4" fmla="*/ 85 w 96"/>
              <a:gd name="T5" fmla="*/ 0 h 100"/>
              <a:gd name="T6" fmla="*/ 85 w 96"/>
              <a:gd name="T7" fmla="*/ 0 h 100"/>
              <a:gd name="T8" fmla="*/ 13 w 96"/>
              <a:gd name="T9" fmla="*/ 0 h 100"/>
              <a:gd name="T10" fmla="*/ 13 w 96"/>
              <a:gd name="T11" fmla="*/ 0 h 100"/>
              <a:gd name="T12" fmla="*/ 2 w 96"/>
              <a:gd name="T13" fmla="*/ 8 h 100"/>
              <a:gd name="T14" fmla="*/ 0 w 96"/>
              <a:gd name="T15" fmla="*/ 14 h 100"/>
              <a:gd name="T16" fmla="*/ 5 w 96"/>
              <a:gd name="T17" fmla="*/ 22 h 100"/>
              <a:gd name="T18" fmla="*/ 7 w 96"/>
              <a:gd name="T19" fmla="*/ 27 h 100"/>
              <a:gd name="T20" fmla="*/ 7 w 96"/>
              <a:gd name="T21" fmla="*/ 27 h 100"/>
              <a:gd name="T22" fmla="*/ 12 w 96"/>
              <a:gd name="T23" fmla="*/ 40 h 100"/>
              <a:gd name="T24" fmla="*/ 40 w 96"/>
              <a:gd name="T25" fmla="*/ 75 h 100"/>
              <a:gd name="T26" fmla="*/ 30 w 96"/>
              <a:gd name="T27" fmla="*/ 100 h 100"/>
              <a:gd name="T28" fmla="*/ 39 w 96"/>
              <a:gd name="T29" fmla="*/ 100 h 100"/>
              <a:gd name="T30" fmla="*/ 44 w 96"/>
              <a:gd name="T31" fmla="*/ 84 h 100"/>
              <a:gd name="T32" fmla="*/ 44 w 96"/>
              <a:gd name="T33" fmla="*/ 84 h 100"/>
              <a:gd name="T34" fmla="*/ 46 w 96"/>
              <a:gd name="T35" fmla="*/ 79 h 100"/>
              <a:gd name="T36" fmla="*/ 61 w 96"/>
              <a:gd name="T37" fmla="*/ 67 h 100"/>
              <a:gd name="T38" fmla="*/ 61 w 96"/>
              <a:gd name="T39" fmla="*/ 67 h 100"/>
              <a:gd name="T40" fmla="*/ 72 w 96"/>
              <a:gd name="T41" fmla="*/ 67 h 100"/>
              <a:gd name="T42" fmla="*/ 62 w 96"/>
              <a:gd name="T43" fmla="*/ 42 h 100"/>
              <a:gd name="T44" fmla="*/ 82 w 96"/>
              <a:gd name="T45" fmla="*/ 1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6" h="100">
                <a:moveTo>
                  <a:pt x="82" y="10"/>
                </a:moveTo>
                <a:cubicBezTo>
                  <a:pt x="86" y="8"/>
                  <a:pt x="91" y="7"/>
                  <a:pt x="96" y="7"/>
                </a:cubicBezTo>
                <a:cubicBezTo>
                  <a:pt x="94" y="2"/>
                  <a:pt x="89" y="0"/>
                  <a:pt x="85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8" y="0"/>
                  <a:pt x="4" y="3"/>
                  <a:pt x="2" y="8"/>
                </a:cubicBezTo>
                <a:cubicBezTo>
                  <a:pt x="0" y="14"/>
                  <a:pt x="0" y="14"/>
                  <a:pt x="0" y="14"/>
                </a:cubicBezTo>
                <a:cubicBezTo>
                  <a:pt x="2" y="16"/>
                  <a:pt x="4" y="18"/>
                  <a:pt x="5" y="22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7"/>
                  <a:pt x="7" y="27"/>
                  <a:pt x="7" y="27"/>
                </a:cubicBezTo>
                <a:cubicBezTo>
                  <a:pt x="12" y="40"/>
                  <a:pt x="12" y="40"/>
                  <a:pt x="12" y="40"/>
                </a:cubicBezTo>
                <a:cubicBezTo>
                  <a:pt x="28" y="43"/>
                  <a:pt x="40" y="58"/>
                  <a:pt x="40" y="75"/>
                </a:cubicBezTo>
                <a:cubicBezTo>
                  <a:pt x="40" y="85"/>
                  <a:pt x="36" y="93"/>
                  <a:pt x="30" y="100"/>
                </a:cubicBezTo>
                <a:cubicBezTo>
                  <a:pt x="39" y="100"/>
                  <a:pt x="39" y="100"/>
                  <a:pt x="39" y="100"/>
                </a:cubicBezTo>
                <a:cubicBezTo>
                  <a:pt x="44" y="84"/>
                  <a:pt x="44" y="84"/>
                  <a:pt x="44" y="84"/>
                </a:cubicBezTo>
                <a:cubicBezTo>
                  <a:pt x="44" y="84"/>
                  <a:pt x="44" y="84"/>
                  <a:pt x="44" y="84"/>
                </a:cubicBezTo>
                <a:cubicBezTo>
                  <a:pt x="46" y="79"/>
                  <a:pt x="46" y="79"/>
                  <a:pt x="46" y="79"/>
                </a:cubicBezTo>
                <a:cubicBezTo>
                  <a:pt x="49" y="72"/>
                  <a:pt x="55" y="68"/>
                  <a:pt x="61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72" y="67"/>
                  <a:pt x="72" y="67"/>
                  <a:pt x="72" y="67"/>
                </a:cubicBezTo>
                <a:cubicBezTo>
                  <a:pt x="65" y="61"/>
                  <a:pt x="62" y="52"/>
                  <a:pt x="62" y="42"/>
                </a:cubicBezTo>
                <a:cubicBezTo>
                  <a:pt x="62" y="28"/>
                  <a:pt x="70" y="16"/>
                  <a:pt x="82" y="10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4" name="Oval 46"/>
          <p:cNvSpPr>
            <a:spLocks noChangeArrowheads="1"/>
          </p:cNvSpPr>
          <p:nvPr/>
        </p:nvSpPr>
        <p:spPr bwMode="auto">
          <a:xfrm>
            <a:off x="1938998" y="3913152"/>
            <a:ext cx="341274" cy="343959"/>
          </a:xfrm>
          <a:prstGeom prst="ellipse">
            <a:avLst/>
          </a:pr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5152" name="Freeform 54"/>
          <p:cNvSpPr/>
          <p:nvPr/>
        </p:nvSpPr>
        <p:spPr bwMode="auto">
          <a:xfrm>
            <a:off x="1715960" y="4289357"/>
            <a:ext cx="736288" cy="1542443"/>
          </a:xfrm>
          <a:custGeom>
            <a:avLst/>
            <a:gdLst>
              <a:gd name="T0" fmla="*/ 46 w 116"/>
              <a:gd name="T1" fmla="*/ 202 h 242"/>
              <a:gd name="T2" fmla="*/ 46 w 116"/>
              <a:gd name="T3" fmla="*/ 194 h 242"/>
              <a:gd name="T4" fmla="*/ 46 w 116"/>
              <a:gd name="T5" fmla="*/ 169 h 242"/>
              <a:gd name="T6" fmla="*/ 46 w 116"/>
              <a:gd name="T7" fmla="*/ 161 h 242"/>
              <a:gd name="T8" fmla="*/ 46 w 116"/>
              <a:gd name="T9" fmla="*/ 160 h 242"/>
              <a:gd name="T10" fmla="*/ 47 w 116"/>
              <a:gd name="T11" fmla="*/ 152 h 242"/>
              <a:gd name="T12" fmla="*/ 64 w 116"/>
              <a:gd name="T13" fmla="*/ 101 h 242"/>
              <a:gd name="T14" fmla="*/ 64 w 116"/>
              <a:gd name="T15" fmla="*/ 101 h 242"/>
              <a:gd name="T16" fmla="*/ 66 w 116"/>
              <a:gd name="T17" fmla="*/ 96 h 242"/>
              <a:gd name="T18" fmla="*/ 81 w 116"/>
              <a:gd name="T19" fmla="*/ 84 h 242"/>
              <a:gd name="T20" fmla="*/ 81 w 116"/>
              <a:gd name="T21" fmla="*/ 84 h 242"/>
              <a:gd name="T22" fmla="*/ 91 w 116"/>
              <a:gd name="T23" fmla="*/ 84 h 242"/>
              <a:gd name="T24" fmla="*/ 81 w 116"/>
              <a:gd name="T25" fmla="*/ 59 h 242"/>
              <a:gd name="T26" fmla="*/ 116 w 116"/>
              <a:gd name="T27" fmla="*/ 23 h 242"/>
              <a:gd name="T28" fmla="*/ 116 w 116"/>
              <a:gd name="T29" fmla="*/ 23 h 242"/>
              <a:gd name="T30" fmla="*/ 112 w 116"/>
              <a:gd name="T31" fmla="*/ 8 h 242"/>
              <a:gd name="T32" fmla="*/ 100 w 116"/>
              <a:gd name="T33" fmla="*/ 0 h 242"/>
              <a:gd name="T34" fmla="*/ 100 w 116"/>
              <a:gd name="T35" fmla="*/ 0 h 242"/>
              <a:gd name="T36" fmla="*/ 29 w 116"/>
              <a:gd name="T37" fmla="*/ 0 h 242"/>
              <a:gd name="T38" fmla="*/ 29 w 116"/>
              <a:gd name="T39" fmla="*/ 0 h 242"/>
              <a:gd name="T40" fmla="*/ 18 w 116"/>
              <a:gd name="T41" fmla="*/ 8 h 242"/>
              <a:gd name="T42" fmla="*/ 0 w 116"/>
              <a:gd name="T43" fmla="*/ 62 h 242"/>
              <a:gd name="T44" fmla="*/ 0 w 116"/>
              <a:gd name="T45" fmla="*/ 66 h 242"/>
              <a:gd name="T46" fmla="*/ 0 w 116"/>
              <a:gd name="T47" fmla="*/ 67 h 242"/>
              <a:gd name="T48" fmla="*/ 0 w 116"/>
              <a:gd name="T49" fmla="*/ 111 h 242"/>
              <a:gd name="T50" fmla="*/ 11 w 116"/>
              <a:gd name="T51" fmla="*/ 122 h 242"/>
              <a:gd name="T52" fmla="*/ 23 w 116"/>
              <a:gd name="T53" fmla="*/ 111 h 242"/>
              <a:gd name="T54" fmla="*/ 23 w 116"/>
              <a:gd name="T55" fmla="*/ 67 h 242"/>
              <a:gd name="T56" fmla="*/ 23 w 116"/>
              <a:gd name="T57" fmla="*/ 67 h 242"/>
              <a:gd name="T58" fmla="*/ 29 w 116"/>
              <a:gd name="T59" fmla="*/ 48 h 242"/>
              <a:gd name="T60" fmla="*/ 29 w 116"/>
              <a:gd name="T61" fmla="*/ 137 h 242"/>
              <a:gd name="T62" fmla="*/ 29 w 116"/>
              <a:gd name="T63" fmla="*/ 137 h 242"/>
              <a:gd name="T64" fmla="*/ 29 w 116"/>
              <a:gd name="T65" fmla="*/ 180 h 242"/>
              <a:gd name="T66" fmla="*/ 29 w 116"/>
              <a:gd name="T67" fmla="*/ 183 h 242"/>
              <a:gd name="T68" fmla="*/ 29 w 116"/>
              <a:gd name="T69" fmla="*/ 229 h 242"/>
              <a:gd name="T70" fmla="*/ 41 w 116"/>
              <a:gd name="T71" fmla="*/ 242 h 242"/>
              <a:gd name="T72" fmla="*/ 45 w 116"/>
              <a:gd name="T73" fmla="*/ 242 h 242"/>
              <a:gd name="T74" fmla="*/ 57 w 116"/>
              <a:gd name="T75" fmla="*/ 229 h 242"/>
              <a:gd name="T76" fmla="*/ 57 w 116"/>
              <a:gd name="T77" fmla="*/ 219 h 242"/>
              <a:gd name="T78" fmla="*/ 46 w 116"/>
              <a:gd name="T79" fmla="*/ 202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6" h="242">
                <a:moveTo>
                  <a:pt x="46" y="202"/>
                </a:moveTo>
                <a:cubicBezTo>
                  <a:pt x="46" y="194"/>
                  <a:pt x="46" y="194"/>
                  <a:pt x="46" y="194"/>
                </a:cubicBezTo>
                <a:cubicBezTo>
                  <a:pt x="46" y="169"/>
                  <a:pt x="46" y="169"/>
                  <a:pt x="46" y="169"/>
                </a:cubicBezTo>
                <a:cubicBezTo>
                  <a:pt x="46" y="161"/>
                  <a:pt x="46" y="161"/>
                  <a:pt x="46" y="161"/>
                </a:cubicBezTo>
                <a:cubicBezTo>
                  <a:pt x="46" y="161"/>
                  <a:pt x="46" y="160"/>
                  <a:pt x="46" y="160"/>
                </a:cubicBezTo>
                <a:cubicBezTo>
                  <a:pt x="46" y="157"/>
                  <a:pt x="46" y="155"/>
                  <a:pt x="47" y="152"/>
                </a:cubicBezTo>
                <a:cubicBezTo>
                  <a:pt x="64" y="101"/>
                  <a:pt x="64" y="101"/>
                  <a:pt x="64" y="101"/>
                </a:cubicBezTo>
                <a:cubicBezTo>
                  <a:pt x="64" y="101"/>
                  <a:pt x="64" y="101"/>
                  <a:pt x="64" y="101"/>
                </a:cubicBezTo>
                <a:cubicBezTo>
                  <a:pt x="66" y="96"/>
                  <a:pt x="66" y="96"/>
                  <a:pt x="66" y="96"/>
                </a:cubicBezTo>
                <a:cubicBezTo>
                  <a:pt x="68" y="89"/>
                  <a:pt x="74" y="84"/>
                  <a:pt x="81" y="84"/>
                </a:cubicBezTo>
                <a:cubicBezTo>
                  <a:pt x="81" y="84"/>
                  <a:pt x="81" y="84"/>
                  <a:pt x="8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85" y="77"/>
                  <a:pt x="81" y="69"/>
                  <a:pt x="81" y="59"/>
                </a:cubicBezTo>
                <a:cubicBezTo>
                  <a:pt x="81" y="39"/>
                  <a:pt x="97" y="23"/>
                  <a:pt x="116" y="23"/>
                </a:cubicBezTo>
                <a:cubicBezTo>
                  <a:pt x="116" y="23"/>
                  <a:pt x="116" y="23"/>
                  <a:pt x="116" y="23"/>
                </a:cubicBezTo>
                <a:cubicBezTo>
                  <a:pt x="112" y="8"/>
                  <a:pt x="112" y="8"/>
                  <a:pt x="112" y="8"/>
                </a:cubicBezTo>
                <a:cubicBezTo>
                  <a:pt x="110" y="3"/>
                  <a:pt x="105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4" y="0"/>
                  <a:pt x="19" y="3"/>
                  <a:pt x="18" y="8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3"/>
                  <a:pt x="0" y="65"/>
                  <a:pt x="0" y="66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7"/>
                  <a:pt x="5" y="122"/>
                  <a:pt x="11" y="122"/>
                </a:cubicBezTo>
                <a:cubicBezTo>
                  <a:pt x="17" y="122"/>
                  <a:pt x="23" y="117"/>
                  <a:pt x="23" y="111"/>
                </a:cubicBezTo>
                <a:cubicBezTo>
                  <a:pt x="23" y="67"/>
                  <a:pt x="23" y="67"/>
                  <a:pt x="23" y="67"/>
                </a:cubicBezTo>
                <a:cubicBezTo>
                  <a:pt x="23" y="67"/>
                  <a:pt x="23" y="67"/>
                  <a:pt x="23" y="67"/>
                </a:cubicBezTo>
                <a:cubicBezTo>
                  <a:pt x="29" y="48"/>
                  <a:pt x="29" y="48"/>
                  <a:pt x="29" y="48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29" y="183"/>
                  <a:pt x="29" y="183"/>
                  <a:pt x="29" y="183"/>
                </a:cubicBezTo>
                <a:cubicBezTo>
                  <a:pt x="29" y="229"/>
                  <a:pt x="29" y="229"/>
                  <a:pt x="29" y="229"/>
                </a:cubicBezTo>
                <a:cubicBezTo>
                  <a:pt x="29" y="236"/>
                  <a:pt x="34" y="242"/>
                  <a:pt x="41" y="242"/>
                </a:cubicBezTo>
                <a:cubicBezTo>
                  <a:pt x="45" y="242"/>
                  <a:pt x="45" y="242"/>
                  <a:pt x="45" y="242"/>
                </a:cubicBezTo>
                <a:cubicBezTo>
                  <a:pt x="52" y="242"/>
                  <a:pt x="57" y="236"/>
                  <a:pt x="57" y="229"/>
                </a:cubicBezTo>
                <a:cubicBezTo>
                  <a:pt x="57" y="219"/>
                  <a:pt x="57" y="219"/>
                  <a:pt x="57" y="219"/>
                </a:cubicBezTo>
                <a:cubicBezTo>
                  <a:pt x="51" y="216"/>
                  <a:pt x="46" y="210"/>
                  <a:pt x="46" y="202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5155" name="Oval 55"/>
          <p:cNvSpPr>
            <a:spLocks noChangeArrowheads="1"/>
          </p:cNvSpPr>
          <p:nvPr/>
        </p:nvSpPr>
        <p:spPr bwMode="auto">
          <a:xfrm>
            <a:off x="2280268" y="4485521"/>
            <a:ext cx="343959" cy="343959"/>
          </a:xfrm>
          <a:prstGeom prst="ellipse">
            <a:avLst/>
          </a:pr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5159" name="Freeform 56"/>
          <p:cNvSpPr/>
          <p:nvPr/>
        </p:nvSpPr>
        <p:spPr bwMode="auto">
          <a:xfrm>
            <a:off x="2051858" y="4861726"/>
            <a:ext cx="642238" cy="1545131"/>
          </a:xfrm>
          <a:custGeom>
            <a:avLst/>
            <a:gdLst>
              <a:gd name="T0" fmla="*/ 86 w 101"/>
              <a:gd name="T1" fmla="*/ 80 h 242"/>
              <a:gd name="T2" fmla="*/ 86 w 101"/>
              <a:gd name="T3" fmla="*/ 72 h 242"/>
              <a:gd name="T4" fmla="*/ 86 w 101"/>
              <a:gd name="T5" fmla="*/ 46 h 242"/>
              <a:gd name="T6" fmla="*/ 86 w 101"/>
              <a:gd name="T7" fmla="*/ 39 h 242"/>
              <a:gd name="T8" fmla="*/ 86 w 101"/>
              <a:gd name="T9" fmla="*/ 37 h 242"/>
              <a:gd name="T10" fmla="*/ 86 w 101"/>
              <a:gd name="T11" fmla="*/ 30 h 242"/>
              <a:gd name="T12" fmla="*/ 96 w 101"/>
              <a:gd name="T13" fmla="*/ 0 h 242"/>
              <a:gd name="T14" fmla="*/ 29 w 101"/>
              <a:gd name="T15" fmla="*/ 0 h 242"/>
              <a:gd name="T16" fmla="*/ 29 w 101"/>
              <a:gd name="T17" fmla="*/ 0 h 242"/>
              <a:gd name="T18" fmla="*/ 18 w 101"/>
              <a:gd name="T19" fmla="*/ 8 h 242"/>
              <a:gd name="T20" fmla="*/ 1 w 101"/>
              <a:gd name="T21" fmla="*/ 62 h 242"/>
              <a:gd name="T22" fmla="*/ 1 w 101"/>
              <a:gd name="T23" fmla="*/ 66 h 242"/>
              <a:gd name="T24" fmla="*/ 0 w 101"/>
              <a:gd name="T25" fmla="*/ 67 h 242"/>
              <a:gd name="T26" fmla="*/ 0 w 101"/>
              <a:gd name="T27" fmla="*/ 111 h 242"/>
              <a:gd name="T28" fmla="*/ 12 w 101"/>
              <a:gd name="T29" fmla="*/ 122 h 242"/>
              <a:gd name="T30" fmla="*/ 23 w 101"/>
              <a:gd name="T31" fmla="*/ 111 h 242"/>
              <a:gd name="T32" fmla="*/ 23 w 101"/>
              <a:gd name="T33" fmla="*/ 67 h 242"/>
              <a:gd name="T34" fmla="*/ 23 w 101"/>
              <a:gd name="T35" fmla="*/ 67 h 242"/>
              <a:gd name="T36" fmla="*/ 29 w 101"/>
              <a:gd name="T37" fmla="*/ 48 h 242"/>
              <a:gd name="T38" fmla="*/ 29 w 101"/>
              <a:gd name="T39" fmla="*/ 137 h 242"/>
              <a:gd name="T40" fmla="*/ 29 w 101"/>
              <a:gd name="T41" fmla="*/ 137 h 242"/>
              <a:gd name="T42" fmla="*/ 29 w 101"/>
              <a:gd name="T43" fmla="*/ 180 h 242"/>
              <a:gd name="T44" fmla="*/ 29 w 101"/>
              <a:gd name="T45" fmla="*/ 183 h 242"/>
              <a:gd name="T46" fmla="*/ 29 w 101"/>
              <a:gd name="T47" fmla="*/ 229 h 242"/>
              <a:gd name="T48" fmla="*/ 42 w 101"/>
              <a:gd name="T49" fmla="*/ 242 h 242"/>
              <a:gd name="T50" fmla="*/ 46 w 101"/>
              <a:gd name="T51" fmla="*/ 242 h 242"/>
              <a:gd name="T52" fmla="*/ 58 w 101"/>
              <a:gd name="T53" fmla="*/ 229 h 242"/>
              <a:gd name="T54" fmla="*/ 58 w 101"/>
              <a:gd name="T55" fmla="*/ 183 h 242"/>
              <a:gd name="T56" fmla="*/ 58 w 101"/>
              <a:gd name="T57" fmla="*/ 183 h 242"/>
              <a:gd name="T58" fmla="*/ 58 w 101"/>
              <a:gd name="T59" fmla="*/ 137 h 242"/>
              <a:gd name="T60" fmla="*/ 73 w 101"/>
              <a:gd name="T61" fmla="*/ 137 h 242"/>
              <a:gd name="T62" fmla="*/ 73 w 101"/>
              <a:gd name="T63" fmla="*/ 180 h 242"/>
              <a:gd name="T64" fmla="*/ 73 w 101"/>
              <a:gd name="T65" fmla="*/ 185 h 242"/>
              <a:gd name="T66" fmla="*/ 73 w 101"/>
              <a:gd name="T67" fmla="*/ 229 h 242"/>
              <a:gd name="T68" fmla="*/ 85 w 101"/>
              <a:gd name="T69" fmla="*/ 242 h 242"/>
              <a:gd name="T70" fmla="*/ 89 w 101"/>
              <a:gd name="T71" fmla="*/ 242 h 242"/>
              <a:gd name="T72" fmla="*/ 101 w 101"/>
              <a:gd name="T73" fmla="*/ 229 h 242"/>
              <a:gd name="T74" fmla="*/ 101 w 101"/>
              <a:gd name="T75" fmla="*/ 185 h 242"/>
              <a:gd name="T76" fmla="*/ 101 w 101"/>
              <a:gd name="T77" fmla="*/ 185 h 242"/>
              <a:gd name="T78" fmla="*/ 101 w 101"/>
              <a:gd name="T79" fmla="*/ 136 h 242"/>
              <a:gd name="T80" fmla="*/ 101 w 101"/>
              <a:gd name="T81" fmla="*/ 134 h 242"/>
              <a:gd name="T82" fmla="*/ 101 w 101"/>
              <a:gd name="T83" fmla="*/ 97 h 242"/>
              <a:gd name="T84" fmla="*/ 86 w 101"/>
              <a:gd name="T85" fmla="*/ 80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1" h="242">
                <a:moveTo>
                  <a:pt x="86" y="80"/>
                </a:moveTo>
                <a:cubicBezTo>
                  <a:pt x="86" y="72"/>
                  <a:pt x="86" y="72"/>
                  <a:pt x="86" y="72"/>
                </a:cubicBezTo>
                <a:cubicBezTo>
                  <a:pt x="86" y="46"/>
                  <a:pt x="86" y="46"/>
                  <a:pt x="86" y="46"/>
                </a:cubicBezTo>
                <a:cubicBezTo>
                  <a:pt x="86" y="39"/>
                  <a:pt x="86" y="39"/>
                  <a:pt x="86" y="39"/>
                </a:cubicBezTo>
                <a:cubicBezTo>
                  <a:pt x="86" y="38"/>
                  <a:pt x="86" y="37"/>
                  <a:pt x="86" y="37"/>
                </a:cubicBezTo>
                <a:cubicBezTo>
                  <a:pt x="85" y="34"/>
                  <a:pt x="86" y="32"/>
                  <a:pt x="86" y="30"/>
                </a:cubicBezTo>
                <a:cubicBezTo>
                  <a:pt x="96" y="0"/>
                  <a:pt x="96" y="0"/>
                  <a:pt x="96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5" y="0"/>
                  <a:pt x="20" y="3"/>
                  <a:pt x="18" y="8"/>
                </a:cubicBezTo>
                <a:cubicBezTo>
                  <a:pt x="1" y="62"/>
                  <a:pt x="1" y="62"/>
                  <a:pt x="1" y="62"/>
                </a:cubicBezTo>
                <a:cubicBezTo>
                  <a:pt x="1" y="63"/>
                  <a:pt x="0" y="65"/>
                  <a:pt x="1" y="66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7"/>
                  <a:pt x="6" y="122"/>
                  <a:pt x="12" y="122"/>
                </a:cubicBezTo>
                <a:cubicBezTo>
                  <a:pt x="18" y="122"/>
                  <a:pt x="23" y="117"/>
                  <a:pt x="23" y="111"/>
                </a:cubicBezTo>
                <a:cubicBezTo>
                  <a:pt x="23" y="67"/>
                  <a:pt x="23" y="67"/>
                  <a:pt x="23" y="67"/>
                </a:cubicBezTo>
                <a:cubicBezTo>
                  <a:pt x="23" y="67"/>
                  <a:pt x="23" y="67"/>
                  <a:pt x="23" y="67"/>
                </a:cubicBezTo>
                <a:cubicBezTo>
                  <a:pt x="29" y="48"/>
                  <a:pt x="29" y="48"/>
                  <a:pt x="29" y="48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29" y="183"/>
                  <a:pt x="29" y="183"/>
                  <a:pt x="29" y="183"/>
                </a:cubicBezTo>
                <a:cubicBezTo>
                  <a:pt x="29" y="229"/>
                  <a:pt x="29" y="229"/>
                  <a:pt x="29" y="229"/>
                </a:cubicBezTo>
                <a:cubicBezTo>
                  <a:pt x="29" y="236"/>
                  <a:pt x="35" y="242"/>
                  <a:pt x="42" y="242"/>
                </a:cubicBezTo>
                <a:cubicBezTo>
                  <a:pt x="46" y="242"/>
                  <a:pt x="46" y="242"/>
                  <a:pt x="46" y="242"/>
                </a:cubicBezTo>
                <a:cubicBezTo>
                  <a:pt x="53" y="242"/>
                  <a:pt x="58" y="236"/>
                  <a:pt x="58" y="229"/>
                </a:cubicBezTo>
                <a:cubicBezTo>
                  <a:pt x="58" y="183"/>
                  <a:pt x="58" y="183"/>
                  <a:pt x="58" y="183"/>
                </a:cubicBezTo>
                <a:cubicBezTo>
                  <a:pt x="58" y="183"/>
                  <a:pt x="58" y="183"/>
                  <a:pt x="58" y="183"/>
                </a:cubicBezTo>
                <a:cubicBezTo>
                  <a:pt x="58" y="137"/>
                  <a:pt x="58" y="137"/>
                  <a:pt x="58" y="137"/>
                </a:cubicBezTo>
                <a:cubicBezTo>
                  <a:pt x="73" y="137"/>
                  <a:pt x="73" y="137"/>
                  <a:pt x="73" y="137"/>
                </a:cubicBezTo>
                <a:cubicBezTo>
                  <a:pt x="73" y="180"/>
                  <a:pt x="73" y="180"/>
                  <a:pt x="73" y="180"/>
                </a:cubicBezTo>
                <a:cubicBezTo>
                  <a:pt x="73" y="185"/>
                  <a:pt x="73" y="185"/>
                  <a:pt x="73" y="185"/>
                </a:cubicBezTo>
                <a:cubicBezTo>
                  <a:pt x="73" y="229"/>
                  <a:pt x="73" y="229"/>
                  <a:pt x="73" y="229"/>
                </a:cubicBezTo>
                <a:cubicBezTo>
                  <a:pt x="73" y="236"/>
                  <a:pt x="78" y="242"/>
                  <a:pt x="85" y="242"/>
                </a:cubicBezTo>
                <a:cubicBezTo>
                  <a:pt x="89" y="242"/>
                  <a:pt x="89" y="242"/>
                  <a:pt x="89" y="242"/>
                </a:cubicBezTo>
                <a:cubicBezTo>
                  <a:pt x="96" y="242"/>
                  <a:pt x="101" y="236"/>
                  <a:pt x="101" y="229"/>
                </a:cubicBezTo>
                <a:cubicBezTo>
                  <a:pt x="101" y="185"/>
                  <a:pt x="101" y="185"/>
                  <a:pt x="101" y="185"/>
                </a:cubicBezTo>
                <a:cubicBezTo>
                  <a:pt x="101" y="185"/>
                  <a:pt x="101" y="185"/>
                  <a:pt x="101" y="185"/>
                </a:cubicBezTo>
                <a:cubicBezTo>
                  <a:pt x="101" y="136"/>
                  <a:pt x="101" y="136"/>
                  <a:pt x="101" y="136"/>
                </a:cubicBezTo>
                <a:cubicBezTo>
                  <a:pt x="101" y="136"/>
                  <a:pt x="101" y="135"/>
                  <a:pt x="101" y="134"/>
                </a:cubicBezTo>
                <a:cubicBezTo>
                  <a:pt x="101" y="97"/>
                  <a:pt x="101" y="97"/>
                  <a:pt x="101" y="97"/>
                </a:cubicBezTo>
                <a:cubicBezTo>
                  <a:pt x="92" y="96"/>
                  <a:pt x="86" y="89"/>
                  <a:pt x="86" y="80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5161" name="Oval 57"/>
          <p:cNvSpPr>
            <a:spLocks noChangeArrowheads="1"/>
          </p:cNvSpPr>
          <p:nvPr/>
        </p:nvSpPr>
        <p:spPr bwMode="auto">
          <a:xfrm>
            <a:off x="2866074" y="4275920"/>
            <a:ext cx="349334" cy="352022"/>
          </a:xfrm>
          <a:prstGeom prst="ellipse">
            <a:avLst/>
          </a:pr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5162" name="Freeform 58"/>
          <p:cNvSpPr/>
          <p:nvPr/>
        </p:nvSpPr>
        <p:spPr bwMode="auto">
          <a:xfrm>
            <a:off x="2643039" y="4657500"/>
            <a:ext cx="827653" cy="1537068"/>
          </a:xfrm>
          <a:custGeom>
            <a:avLst/>
            <a:gdLst>
              <a:gd name="T0" fmla="*/ 130 w 130"/>
              <a:gd name="T1" fmla="*/ 66 h 241"/>
              <a:gd name="T2" fmla="*/ 129 w 130"/>
              <a:gd name="T3" fmla="*/ 61 h 241"/>
              <a:gd name="T4" fmla="*/ 112 w 130"/>
              <a:gd name="T5" fmla="*/ 8 h 241"/>
              <a:gd name="T6" fmla="*/ 101 w 130"/>
              <a:gd name="T7" fmla="*/ 0 h 241"/>
              <a:gd name="T8" fmla="*/ 101 w 130"/>
              <a:gd name="T9" fmla="*/ 0 h 241"/>
              <a:gd name="T10" fmla="*/ 29 w 130"/>
              <a:gd name="T11" fmla="*/ 0 h 241"/>
              <a:gd name="T12" fmla="*/ 29 w 130"/>
              <a:gd name="T13" fmla="*/ 0 h 241"/>
              <a:gd name="T14" fmla="*/ 18 w 130"/>
              <a:gd name="T15" fmla="*/ 8 h 241"/>
              <a:gd name="T16" fmla="*/ 1 w 130"/>
              <a:gd name="T17" fmla="*/ 61 h 241"/>
              <a:gd name="T18" fmla="*/ 0 w 130"/>
              <a:gd name="T19" fmla="*/ 66 h 241"/>
              <a:gd name="T20" fmla="*/ 0 w 130"/>
              <a:gd name="T21" fmla="*/ 67 h 241"/>
              <a:gd name="T22" fmla="*/ 0 w 130"/>
              <a:gd name="T23" fmla="*/ 110 h 241"/>
              <a:gd name="T24" fmla="*/ 12 w 130"/>
              <a:gd name="T25" fmla="*/ 122 h 241"/>
              <a:gd name="T26" fmla="*/ 23 w 130"/>
              <a:gd name="T27" fmla="*/ 110 h 241"/>
              <a:gd name="T28" fmla="*/ 23 w 130"/>
              <a:gd name="T29" fmla="*/ 67 h 241"/>
              <a:gd name="T30" fmla="*/ 23 w 130"/>
              <a:gd name="T31" fmla="*/ 66 h 241"/>
              <a:gd name="T32" fmla="*/ 29 w 130"/>
              <a:gd name="T33" fmla="*/ 48 h 241"/>
              <a:gd name="T34" fmla="*/ 29 w 130"/>
              <a:gd name="T35" fmla="*/ 136 h 241"/>
              <a:gd name="T36" fmla="*/ 29 w 130"/>
              <a:gd name="T37" fmla="*/ 136 h 241"/>
              <a:gd name="T38" fmla="*/ 29 w 130"/>
              <a:gd name="T39" fmla="*/ 180 h 241"/>
              <a:gd name="T40" fmla="*/ 29 w 130"/>
              <a:gd name="T41" fmla="*/ 182 h 241"/>
              <a:gd name="T42" fmla="*/ 29 w 130"/>
              <a:gd name="T43" fmla="*/ 229 h 241"/>
              <a:gd name="T44" fmla="*/ 42 w 130"/>
              <a:gd name="T45" fmla="*/ 241 h 241"/>
              <a:gd name="T46" fmla="*/ 45 w 130"/>
              <a:gd name="T47" fmla="*/ 241 h 241"/>
              <a:gd name="T48" fmla="*/ 58 w 130"/>
              <a:gd name="T49" fmla="*/ 229 h 241"/>
              <a:gd name="T50" fmla="*/ 58 w 130"/>
              <a:gd name="T51" fmla="*/ 182 h 241"/>
              <a:gd name="T52" fmla="*/ 58 w 130"/>
              <a:gd name="T53" fmla="*/ 182 h 241"/>
              <a:gd name="T54" fmla="*/ 58 w 130"/>
              <a:gd name="T55" fmla="*/ 136 h 241"/>
              <a:gd name="T56" fmla="*/ 72 w 130"/>
              <a:gd name="T57" fmla="*/ 136 h 241"/>
              <a:gd name="T58" fmla="*/ 72 w 130"/>
              <a:gd name="T59" fmla="*/ 180 h 241"/>
              <a:gd name="T60" fmla="*/ 72 w 130"/>
              <a:gd name="T61" fmla="*/ 185 h 241"/>
              <a:gd name="T62" fmla="*/ 72 w 130"/>
              <a:gd name="T63" fmla="*/ 229 h 241"/>
              <a:gd name="T64" fmla="*/ 85 w 130"/>
              <a:gd name="T65" fmla="*/ 241 h 241"/>
              <a:gd name="T66" fmla="*/ 88 w 130"/>
              <a:gd name="T67" fmla="*/ 241 h 241"/>
              <a:gd name="T68" fmla="*/ 101 w 130"/>
              <a:gd name="T69" fmla="*/ 229 h 241"/>
              <a:gd name="T70" fmla="*/ 101 w 130"/>
              <a:gd name="T71" fmla="*/ 185 h 241"/>
              <a:gd name="T72" fmla="*/ 101 w 130"/>
              <a:gd name="T73" fmla="*/ 185 h 241"/>
              <a:gd name="T74" fmla="*/ 101 w 130"/>
              <a:gd name="T75" fmla="*/ 135 h 241"/>
              <a:gd name="T76" fmla="*/ 101 w 130"/>
              <a:gd name="T77" fmla="*/ 134 h 241"/>
              <a:gd name="T78" fmla="*/ 101 w 130"/>
              <a:gd name="T79" fmla="*/ 47 h 241"/>
              <a:gd name="T80" fmla="*/ 107 w 130"/>
              <a:gd name="T81" fmla="*/ 66 h 241"/>
              <a:gd name="T82" fmla="*/ 107 w 130"/>
              <a:gd name="T83" fmla="*/ 67 h 241"/>
              <a:gd name="T84" fmla="*/ 107 w 130"/>
              <a:gd name="T85" fmla="*/ 110 h 241"/>
              <a:gd name="T86" fmla="*/ 119 w 130"/>
              <a:gd name="T87" fmla="*/ 122 h 241"/>
              <a:gd name="T88" fmla="*/ 130 w 130"/>
              <a:gd name="T89" fmla="*/ 110 h 241"/>
              <a:gd name="T90" fmla="*/ 130 w 130"/>
              <a:gd name="T91" fmla="*/ 67 h 241"/>
              <a:gd name="T92" fmla="*/ 130 w 130"/>
              <a:gd name="T93" fmla="*/ 6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0" h="241">
                <a:moveTo>
                  <a:pt x="130" y="66"/>
                </a:moveTo>
                <a:cubicBezTo>
                  <a:pt x="130" y="64"/>
                  <a:pt x="130" y="63"/>
                  <a:pt x="129" y="61"/>
                </a:cubicBezTo>
                <a:cubicBezTo>
                  <a:pt x="112" y="8"/>
                  <a:pt x="112" y="8"/>
                  <a:pt x="112" y="8"/>
                </a:cubicBezTo>
                <a:cubicBezTo>
                  <a:pt x="110" y="3"/>
                  <a:pt x="106" y="0"/>
                  <a:pt x="101" y="0"/>
                </a:cubicBezTo>
                <a:cubicBezTo>
                  <a:pt x="101" y="0"/>
                  <a:pt x="101" y="0"/>
                  <a:pt x="101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4" y="0"/>
                  <a:pt x="20" y="3"/>
                  <a:pt x="18" y="8"/>
                </a:cubicBezTo>
                <a:cubicBezTo>
                  <a:pt x="1" y="61"/>
                  <a:pt x="1" y="61"/>
                  <a:pt x="1" y="61"/>
                </a:cubicBezTo>
                <a:cubicBezTo>
                  <a:pt x="0" y="63"/>
                  <a:pt x="0" y="64"/>
                  <a:pt x="0" y="66"/>
                </a:cubicBezTo>
                <a:cubicBezTo>
                  <a:pt x="0" y="66"/>
                  <a:pt x="0" y="66"/>
                  <a:pt x="0" y="67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17"/>
                  <a:pt x="5" y="122"/>
                  <a:pt x="12" y="122"/>
                </a:cubicBezTo>
                <a:cubicBezTo>
                  <a:pt x="18" y="122"/>
                  <a:pt x="23" y="117"/>
                  <a:pt x="23" y="110"/>
                </a:cubicBezTo>
                <a:cubicBezTo>
                  <a:pt x="23" y="67"/>
                  <a:pt x="23" y="67"/>
                  <a:pt x="23" y="67"/>
                </a:cubicBezTo>
                <a:cubicBezTo>
                  <a:pt x="23" y="67"/>
                  <a:pt x="23" y="67"/>
                  <a:pt x="23" y="66"/>
                </a:cubicBezTo>
                <a:cubicBezTo>
                  <a:pt x="29" y="48"/>
                  <a:pt x="29" y="48"/>
                  <a:pt x="29" y="48"/>
                </a:cubicBezTo>
                <a:cubicBezTo>
                  <a:pt x="29" y="136"/>
                  <a:pt x="29" y="136"/>
                  <a:pt x="29" y="136"/>
                </a:cubicBezTo>
                <a:cubicBezTo>
                  <a:pt x="29" y="136"/>
                  <a:pt x="29" y="136"/>
                  <a:pt x="29" y="136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29" y="182"/>
                  <a:pt x="29" y="182"/>
                  <a:pt x="29" y="182"/>
                </a:cubicBezTo>
                <a:cubicBezTo>
                  <a:pt x="29" y="229"/>
                  <a:pt x="29" y="229"/>
                  <a:pt x="29" y="229"/>
                </a:cubicBezTo>
                <a:cubicBezTo>
                  <a:pt x="29" y="236"/>
                  <a:pt x="35" y="241"/>
                  <a:pt x="42" y="241"/>
                </a:cubicBezTo>
                <a:cubicBezTo>
                  <a:pt x="45" y="241"/>
                  <a:pt x="45" y="241"/>
                  <a:pt x="45" y="241"/>
                </a:cubicBezTo>
                <a:cubicBezTo>
                  <a:pt x="52" y="241"/>
                  <a:pt x="58" y="236"/>
                  <a:pt x="58" y="229"/>
                </a:cubicBezTo>
                <a:cubicBezTo>
                  <a:pt x="58" y="182"/>
                  <a:pt x="58" y="182"/>
                  <a:pt x="58" y="182"/>
                </a:cubicBezTo>
                <a:cubicBezTo>
                  <a:pt x="58" y="182"/>
                  <a:pt x="58" y="182"/>
                  <a:pt x="58" y="182"/>
                </a:cubicBezTo>
                <a:cubicBezTo>
                  <a:pt x="58" y="136"/>
                  <a:pt x="58" y="136"/>
                  <a:pt x="58" y="136"/>
                </a:cubicBezTo>
                <a:cubicBezTo>
                  <a:pt x="72" y="136"/>
                  <a:pt x="72" y="136"/>
                  <a:pt x="72" y="136"/>
                </a:cubicBezTo>
                <a:cubicBezTo>
                  <a:pt x="72" y="180"/>
                  <a:pt x="72" y="180"/>
                  <a:pt x="72" y="180"/>
                </a:cubicBezTo>
                <a:cubicBezTo>
                  <a:pt x="72" y="185"/>
                  <a:pt x="72" y="185"/>
                  <a:pt x="72" y="185"/>
                </a:cubicBezTo>
                <a:cubicBezTo>
                  <a:pt x="72" y="229"/>
                  <a:pt x="72" y="229"/>
                  <a:pt x="72" y="229"/>
                </a:cubicBezTo>
                <a:cubicBezTo>
                  <a:pt x="72" y="236"/>
                  <a:pt x="78" y="241"/>
                  <a:pt x="85" y="241"/>
                </a:cubicBezTo>
                <a:cubicBezTo>
                  <a:pt x="88" y="241"/>
                  <a:pt x="88" y="241"/>
                  <a:pt x="88" y="241"/>
                </a:cubicBezTo>
                <a:cubicBezTo>
                  <a:pt x="95" y="241"/>
                  <a:pt x="101" y="236"/>
                  <a:pt x="101" y="229"/>
                </a:cubicBezTo>
                <a:cubicBezTo>
                  <a:pt x="101" y="185"/>
                  <a:pt x="101" y="185"/>
                  <a:pt x="101" y="185"/>
                </a:cubicBezTo>
                <a:cubicBezTo>
                  <a:pt x="101" y="185"/>
                  <a:pt x="101" y="185"/>
                  <a:pt x="101" y="185"/>
                </a:cubicBezTo>
                <a:cubicBezTo>
                  <a:pt x="101" y="135"/>
                  <a:pt x="101" y="135"/>
                  <a:pt x="101" y="135"/>
                </a:cubicBezTo>
                <a:cubicBezTo>
                  <a:pt x="101" y="135"/>
                  <a:pt x="101" y="134"/>
                  <a:pt x="101" y="134"/>
                </a:cubicBezTo>
                <a:cubicBezTo>
                  <a:pt x="101" y="47"/>
                  <a:pt x="101" y="47"/>
                  <a:pt x="101" y="47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67"/>
                  <a:pt x="107" y="67"/>
                  <a:pt x="107" y="67"/>
                </a:cubicBezTo>
                <a:cubicBezTo>
                  <a:pt x="107" y="110"/>
                  <a:pt x="107" y="110"/>
                  <a:pt x="107" y="110"/>
                </a:cubicBezTo>
                <a:cubicBezTo>
                  <a:pt x="107" y="117"/>
                  <a:pt x="112" y="122"/>
                  <a:pt x="119" y="122"/>
                </a:cubicBezTo>
                <a:cubicBezTo>
                  <a:pt x="125" y="122"/>
                  <a:pt x="130" y="117"/>
                  <a:pt x="130" y="110"/>
                </a:cubicBezTo>
                <a:cubicBezTo>
                  <a:pt x="130" y="67"/>
                  <a:pt x="130" y="67"/>
                  <a:pt x="130" y="67"/>
                </a:cubicBezTo>
                <a:cubicBezTo>
                  <a:pt x="130" y="66"/>
                  <a:pt x="130" y="66"/>
                  <a:pt x="130" y="66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94" name="椭圆形标注 93"/>
          <p:cNvSpPr/>
          <p:nvPr/>
        </p:nvSpPr>
        <p:spPr>
          <a:xfrm rot="3704070">
            <a:off x="3320997" y="2154478"/>
            <a:ext cx="1043920" cy="1017443"/>
          </a:xfrm>
          <a:prstGeom prst="wedgeEllipseCallout">
            <a:avLst>
              <a:gd name="adj1" fmla="val 31046"/>
              <a:gd name="adj2" fmla="val 60837"/>
            </a:avLst>
          </a:prstGeom>
          <a:solidFill>
            <a:srgbClr val="BC000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3404252" y="2417578"/>
            <a:ext cx="889987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66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36%</a:t>
            </a:r>
            <a:endParaRPr lang="zh-CN" altLang="en-US" sz="266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49" name="椭圆形标注 5148"/>
          <p:cNvSpPr/>
          <p:nvPr/>
        </p:nvSpPr>
        <p:spPr>
          <a:xfrm>
            <a:off x="1612246" y="1763452"/>
            <a:ext cx="1194809" cy="1164501"/>
          </a:xfrm>
          <a:prstGeom prst="wedgeEllipseCallout">
            <a:avLst>
              <a:gd name="adj1" fmla="val 31046"/>
              <a:gd name="adj2" fmla="val 60837"/>
            </a:avLst>
          </a:prstGeom>
          <a:solidFill>
            <a:srgbClr val="BC000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1714267" y="2027785"/>
            <a:ext cx="103105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57%</a:t>
            </a:r>
            <a:endParaRPr lang="zh-CN" altLang="en-US" sz="32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椭圆形标注 101"/>
          <p:cNvSpPr/>
          <p:nvPr/>
        </p:nvSpPr>
        <p:spPr>
          <a:xfrm rot="3600000">
            <a:off x="3885584" y="3556739"/>
            <a:ext cx="369832" cy="360451"/>
          </a:xfrm>
          <a:prstGeom prst="wedgeEllipseCallout">
            <a:avLst>
              <a:gd name="adj1" fmla="val 24975"/>
              <a:gd name="adj2" fmla="val 85720"/>
            </a:avLst>
          </a:prstGeom>
          <a:solidFill>
            <a:srgbClr val="BC000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104" name="Oval 18"/>
          <p:cNvSpPr>
            <a:spLocks noChangeArrowheads="1"/>
          </p:cNvSpPr>
          <p:nvPr/>
        </p:nvSpPr>
        <p:spPr bwMode="auto">
          <a:xfrm>
            <a:off x="5844652" y="2071795"/>
            <a:ext cx="169461" cy="169461"/>
          </a:xfrm>
          <a:prstGeom prst="ellipse">
            <a:avLst/>
          </a:pr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105" name="Freeform 19"/>
          <p:cNvSpPr/>
          <p:nvPr/>
        </p:nvSpPr>
        <p:spPr bwMode="auto">
          <a:xfrm>
            <a:off x="6045680" y="2252887"/>
            <a:ext cx="19936" cy="3323"/>
          </a:xfrm>
          <a:custGeom>
            <a:avLst/>
            <a:gdLst>
              <a:gd name="T0" fmla="*/ 0 w 5"/>
              <a:gd name="T1" fmla="*/ 1 h 1"/>
              <a:gd name="T2" fmla="*/ 5 w 5"/>
              <a:gd name="T3" fmla="*/ 1 h 1"/>
              <a:gd name="T4" fmla="*/ 0 w 5"/>
              <a:gd name="T5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1">
                <a:moveTo>
                  <a:pt x="0" y="1"/>
                </a:moveTo>
                <a:cubicBezTo>
                  <a:pt x="5" y="1"/>
                  <a:pt x="5" y="1"/>
                  <a:pt x="5" y="1"/>
                </a:cubicBezTo>
                <a:cubicBezTo>
                  <a:pt x="3" y="0"/>
                  <a:pt x="1" y="0"/>
                  <a:pt x="0" y="1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106" name="Freeform 20"/>
          <p:cNvSpPr/>
          <p:nvPr/>
        </p:nvSpPr>
        <p:spPr bwMode="auto">
          <a:xfrm>
            <a:off x="5723371" y="2256210"/>
            <a:ext cx="412024" cy="775869"/>
          </a:xfrm>
          <a:custGeom>
            <a:avLst/>
            <a:gdLst>
              <a:gd name="T0" fmla="*/ 103 w 105"/>
              <a:gd name="T1" fmla="*/ 7 h 197"/>
              <a:gd name="T2" fmla="*/ 92 w 105"/>
              <a:gd name="T3" fmla="*/ 0 h 197"/>
              <a:gd name="T4" fmla="*/ 87 w 105"/>
              <a:gd name="T5" fmla="*/ 0 h 197"/>
              <a:gd name="T6" fmla="*/ 83 w 105"/>
              <a:gd name="T7" fmla="*/ 0 h 197"/>
              <a:gd name="T8" fmla="*/ 83 w 105"/>
              <a:gd name="T9" fmla="*/ 0 h 197"/>
              <a:gd name="T10" fmla="*/ 78 w 105"/>
              <a:gd name="T11" fmla="*/ 0 h 197"/>
              <a:gd name="T12" fmla="*/ 22 w 105"/>
              <a:gd name="T13" fmla="*/ 0 h 197"/>
              <a:gd name="T14" fmla="*/ 21 w 105"/>
              <a:gd name="T15" fmla="*/ 0 h 197"/>
              <a:gd name="T16" fmla="*/ 21 w 105"/>
              <a:gd name="T17" fmla="*/ 0 h 197"/>
              <a:gd name="T18" fmla="*/ 21 w 105"/>
              <a:gd name="T19" fmla="*/ 0 h 197"/>
              <a:gd name="T20" fmla="*/ 13 w 105"/>
              <a:gd name="T21" fmla="*/ 0 h 197"/>
              <a:gd name="T22" fmla="*/ 0 w 105"/>
              <a:gd name="T23" fmla="*/ 15 h 197"/>
              <a:gd name="T24" fmla="*/ 0 w 105"/>
              <a:gd name="T25" fmla="*/ 15 h 197"/>
              <a:gd name="T26" fmla="*/ 0 w 105"/>
              <a:gd name="T27" fmla="*/ 15 h 197"/>
              <a:gd name="T28" fmla="*/ 0 w 105"/>
              <a:gd name="T29" fmla="*/ 79 h 197"/>
              <a:gd name="T30" fmla="*/ 10 w 105"/>
              <a:gd name="T31" fmla="*/ 89 h 197"/>
              <a:gd name="T32" fmla="*/ 19 w 105"/>
              <a:gd name="T33" fmla="*/ 79 h 197"/>
              <a:gd name="T34" fmla="*/ 19 w 105"/>
              <a:gd name="T35" fmla="*/ 19 h 197"/>
              <a:gd name="T36" fmla="*/ 22 w 105"/>
              <a:gd name="T37" fmla="*/ 19 h 197"/>
              <a:gd name="T38" fmla="*/ 22 w 105"/>
              <a:gd name="T39" fmla="*/ 98 h 197"/>
              <a:gd name="T40" fmla="*/ 22 w 105"/>
              <a:gd name="T41" fmla="*/ 98 h 197"/>
              <a:gd name="T42" fmla="*/ 22 w 105"/>
              <a:gd name="T43" fmla="*/ 99 h 197"/>
              <a:gd name="T44" fmla="*/ 22 w 105"/>
              <a:gd name="T45" fmla="*/ 184 h 197"/>
              <a:gd name="T46" fmla="*/ 34 w 105"/>
              <a:gd name="T47" fmla="*/ 197 h 197"/>
              <a:gd name="T48" fmla="*/ 46 w 105"/>
              <a:gd name="T49" fmla="*/ 184 h 197"/>
              <a:gd name="T50" fmla="*/ 46 w 105"/>
              <a:gd name="T51" fmla="*/ 99 h 197"/>
              <a:gd name="T52" fmla="*/ 46 w 105"/>
              <a:gd name="T53" fmla="*/ 98 h 197"/>
              <a:gd name="T54" fmla="*/ 46 w 105"/>
              <a:gd name="T55" fmla="*/ 98 h 197"/>
              <a:gd name="T56" fmla="*/ 46 w 105"/>
              <a:gd name="T57" fmla="*/ 98 h 197"/>
              <a:gd name="T58" fmla="*/ 53 w 105"/>
              <a:gd name="T59" fmla="*/ 91 h 197"/>
              <a:gd name="T60" fmla="*/ 59 w 105"/>
              <a:gd name="T61" fmla="*/ 98 h 197"/>
              <a:gd name="T62" fmla="*/ 59 w 105"/>
              <a:gd name="T63" fmla="*/ 98 h 197"/>
              <a:gd name="T64" fmla="*/ 59 w 105"/>
              <a:gd name="T65" fmla="*/ 98 h 197"/>
              <a:gd name="T66" fmla="*/ 59 w 105"/>
              <a:gd name="T67" fmla="*/ 99 h 197"/>
              <a:gd name="T68" fmla="*/ 59 w 105"/>
              <a:gd name="T69" fmla="*/ 184 h 197"/>
              <a:gd name="T70" fmla="*/ 71 w 105"/>
              <a:gd name="T71" fmla="*/ 197 h 197"/>
              <a:gd name="T72" fmla="*/ 83 w 105"/>
              <a:gd name="T73" fmla="*/ 184 h 197"/>
              <a:gd name="T74" fmla="*/ 83 w 105"/>
              <a:gd name="T75" fmla="*/ 99 h 197"/>
              <a:gd name="T76" fmla="*/ 83 w 105"/>
              <a:gd name="T77" fmla="*/ 98 h 197"/>
              <a:gd name="T78" fmla="*/ 83 w 105"/>
              <a:gd name="T79" fmla="*/ 98 h 197"/>
              <a:gd name="T80" fmla="*/ 83 w 105"/>
              <a:gd name="T81" fmla="*/ 19 h 197"/>
              <a:gd name="T82" fmla="*/ 86 w 105"/>
              <a:gd name="T83" fmla="*/ 19 h 197"/>
              <a:gd name="T84" fmla="*/ 86 w 105"/>
              <a:gd name="T85" fmla="*/ 79 h 197"/>
              <a:gd name="T86" fmla="*/ 96 w 105"/>
              <a:gd name="T87" fmla="*/ 89 h 197"/>
              <a:gd name="T88" fmla="*/ 105 w 105"/>
              <a:gd name="T89" fmla="*/ 79 h 197"/>
              <a:gd name="T90" fmla="*/ 105 w 105"/>
              <a:gd name="T91" fmla="*/ 15 h 197"/>
              <a:gd name="T92" fmla="*/ 103 w 105"/>
              <a:gd name="T93" fmla="*/ 7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5" h="197">
                <a:moveTo>
                  <a:pt x="103" y="7"/>
                </a:moveTo>
                <a:cubicBezTo>
                  <a:pt x="101" y="3"/>
                  <a:pt x="96" y="1"/>
                  <a:pt x="92" y="0"/>
                </a:cubicBezTo>
                <a:cubicBezTo>
                  <a:pt x="90" y="0"/>
                  <a:pt x="89" y="0"/>
                  <a:pt x="87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19" y="0"/>
                  <a:pt x="16" y="0"/>
                  <a:pt x="13" y="0"/>
                </a:cubicBezTo>
                <a:cubicBezTo>
                  <a:pt x="7" y="2"/>
                  <a:pt x="0" y="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85"/>
                  <a:pt x="4" y="89"/>
                  <a:pt x="10" y="89"/>
                </a:cubicBezTo>
                <a:cubicBezTo>
                  <a:pt x="15" y="89"/>
                  <a:pt x="19" y="85"/>
                  <a:pt x="19" y="79"/>
                </a:cubicBezTo>
                <a:cubicBezTo>
                  <a:pt x="19" y="19"/>
                  <a:pt x="19" y="19"/>
                  <a:pt x="19" y="19"/>
                </a:cubicBezTo>
                <a:cubicBezTo>
                  <a:pt x="22" y="19"/>
                  <a:pt x="22" y="19"/>
                  <a:pt x="22" y="19"/>
                </a:cubicBezTo>
                <a:cubicBezTo>
                  <a:pt x="22" y="98"/>
                  <a:pt x="22" y="98"/>
                  <a:pt x="22" y="98"/>
                </a:cubicBezTo>
                <a:cubicBezTo>
                  <a:pt x="22" y="98"/>
                  <a:pt x="22" y="98"/>
                  <a:pt x="22" y="98"/>
                </a:cubicBezTo>
                <a:cubicBezTo>
                  <a:pt x="22" y="99"/>
                  <a:pt x="22" y="99"/>
                  <a:pt x="22" y="99"/>
                </a:cubicBezTo>
                <a:cubicBezTo>
                  <a:pt x="22" y="184"/>
                  <a:pt x="22" y="184"/>
                  <a:pt x="22" y="184"/>
                </a:cubicBezTo>
                <a:cubicBezTo>
                  <a:pt x="22" y="191"/>
                  <a:pt x="27" y="197"/>
                  <a:pt x="34" y="197"/>
                </a:cubicBezTo>
                <a:cubicBezTo>
                  <a:pt x="40" y="197"/>
                  <a:pt x="46" y="191"/>
                  <a:pt x="46" y="184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6" y="99"/>
                  <a:pt x="46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94"/>
                  <a:pt x="49" y="91"/>
                  <a:pt x="53" y="91"/>
                </a:cubicBezTo>
                <a:cubicBezTo>
                  <a:pt x="56" y="91"/>
                  <a:pt x="59" y="94"/>
                  <a:pt x="59" y="98"/>
                </a:cubicBezTo>
                <a:cubicBezTo>
                  <a:pt x="59" y="98"/>
                  <a:pt x="59" y="98"/>
                  <a:pt x="59" y="98"/>
                </a:cubicBezTo>
                <a:cubicBezTo>
                  <a:pt x="59" y="98"/>
                  <a:pt x="59" y="98"/>
                  <a:pt x="59" y="98"/>
                </a:cubicBezTo>
                <a:cubicBezTo>
                  <a:pt x="59" y="99"/>
                  <a:pt x="59" y="99"/>
                  <a:pt x="59" y="99"/>
                </a:cubicBezTo>
                <a:cubicBezTo>
                  <a:pt x="59" y="184"/>
                  <a:pt x="59" y="184"/>
                  <a:pt x="59" y="184"/>
                </a:cubicBezTo>
                <a:cubicBezTo>
                  <a:pt x="59" y="191"/>
                  <a:pt x="65" y="197"/>
                  <a:pt x="71" y="197"/>
                </a:cubicBezTo>
                <a:cubicBezTo>
                  <a:pt x="78" y="197"/>
                  <a:pt x="83" y="191"/>
                  <a:pt x="83" y="184"/>
                </a:cubicBezTo>
                <a:cubicBezTo>
                  <a:pt x="83" y="99"/>
                  <a:pt x="83" y="99"/>
                  <a:pt x="83" y="99"/>
                </a:cubicBezTo>
                <a:cubicBezTo>
                  <a:pt x="83" y="99"/>
                  <a:pt x="83" y="99"/>
                  <a:pt x="83" y="98"/>
                </a:cubicBezTo>
                <a:cubicBezTo>
                  <a:pt x="83" y="98"/>
                  <a:pt x="83" y="98"/>
                  <a:pt x="83" y="98"/>
                </a:cubicBezTo>
                <a:cubicBezTo>
                  <a:pt x="83" y="19"/>
                  <a:pt x="83" y="19"/>
                  <a:pt x="83" y="19"/>
                </a:cubicBezTo>
                <a:cubicBezTo>
                  <a:pt x="86" y="19"/>
                  <a:pt x="86" y="19"/>
                  <a:pt x="86" y="19"/>
                </a:cubicBezTo>
                <a:cubicBezTo>
                  <a:pt x="86" y="79"/>
                  <a:pt x="86" y="79"/>
                  <a:pt x="86" y="79"/>
                </a:cubicBezTo>
                <a:cubicBezTo>
                  <a:pt x="86" y="85"/>
                  <a:pt x="90" y="89"/>
                  <a:pt x="96" y="89"/>
                </a:cubicBezTo>
                <a:cubicBezTo>
                  <a:pt x="101" y="89"/>
                  <a:pt x="105" y="85"/>
                  <a:pt x="105" y="79"/>
                </a:cubicBezTo>
                <a:cubicBezTo>
                  <a:pt x="105" y="15"/>
                  <a:pt x="105" y="15"/>
                  <a:pt x="105" y="15"/>
                </a:cubicBezTo>
                <a:cubicBezTo>
                  <a:pt x="105" y="12"/>
                  <a:pt x="105" y="9"/>
                  <a:pt x="103" y="7"/>
                </a:cubicBezTo>
                <a:close/>
              </a:path>
            </a:pathLst>
          </a:custGeom>
          <a:solidFill>
            <a:srgbClr val="1D4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131" name="Freeform 15"/>
          <p:cNvSpPr/>
          <p:nvPr/>
        </p:nvSpPr>
        <p:spPr bwMode="auto">
          <a:xfrm>
            <a:off x="5843965" y="3436041"/>
            <a:ext cx="196473" cy="199184"/>
          </a:xfrm>
          <a:custGeom>
            <a:avLst/>
            <a:gdLst>
              <a:gd name="T0" fmla="*/ 43 w 97"/>
              <a:gd name="T1" fmla="*/ 6 h 98"/>
              <a:gd name="T2" fmla="*/ 92 w 97"/>
              <a:gd name="T3" fmla="*/ 52 h 98"/>
              <a:gd name="T4" fmla="*/ 19 w 97"/>
              <a:gd name="T5" fmla="*/ 70 h 98"/>
              <a:gd name="T6" fmla="*/ 43 w 97"/>
              <a:gd name="T7" fmla="*/ 6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7" h="98">
                <a:moveTo>
                  <a:pt x="43" y="6"/>
                </a:moveTo>
                <a:cubicBezTo>
                  <a:pt x="70" y="0"/>
                  <a:pt x="97" y="25"/>
                  <a:pt x="92" y="52"/>
                </a:cubicBezTo>
                <a:cubicBezTo>
                  <a:pt x="89" y="88"/>
                  <a:pt x="38" y="98"/>
                  <a:pt x="19" y="70"/>
                </a:cubicBezTo>
                <a:cubicBezTo>
                  <a:pt x="0" y="48"/>
                  <a:pt x="16" y="12"/>
                  <a:pt x="43" y="6"/>
                </a:cubicBez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132" name="Freeform 16"/>
          <p:cNvSpPr/>
          <p:nvPr/>
        </p:nvSpPr>
        <p:spPr bwMode="auto">
          <a:xfrm>
            <a:off x="5723371" y="3624384"/>
            <a:ext cx="460696" cy="844160"/>
          </a:xfrm>
          <a:custGeom>
            <a:avLst/>
            <a:gdLst>
              <a:gd name="T0" fmla="*/ 48 w 228"/>
              <a:gd name="T1" fmla="*/ 20 h 418"/>
              <a:gd name="T2" fmla="*/ 123 w 228"/>
              <a:gd name="T3" fmla="*/ 6 h 418"/>
              <a:gd name="T4" fmla="*/ 181 w 228"/>
              <a:gd name="T5" fmla="*/ 27 h 418"/>
              <a:gd name="T6" fmla="*/ 209 w 228"/>
              <a:gd name="T7" fmla="*/ 108 h 418"/>
              <a:gd name="T8" fmla="*/ 222 w 228"/>
              <a:gd name="T9" fmla="*/ 178 h 418"/>
              <a:gd name="T10" fmla="*/ 193 w 228"/>
              <a:gd name="T11" fmla="*/ 170 h 418"/>
              <a:gd name="T12" fmla="*/ 161 w 228"/>
              <a:gd name="T13" fmla="*/ 71 h 418"/>
              <a:gd name="T14" fmla="*/ 151 w 228"/>
              <a:gd name="T15" fmla="*/ 58 h 418"/>
              <a:gd name="T16" fmla="*/ 206 w 228"/>
              <a:gd name="T17" fmla="*/ 252 h 418"/>
              <a:gd name="T18" fmla="*/ 157 w 228"/>
              <a:gd name="T19" fmla="*/ 252 h 418"/>
              <a:gd name="T20" fmla="*/ 157 w 228"/>
              <a:gd name="T21" fmla="*/ 391 h 418"/>
              <a:gd name="T22" fmla="*/ 138 w 228"/>
              <a:gd name="T23" fmla="*/ 413 h 418"/>
              <a:gd name="T24" fmla="*/ 120 w 228"/>
              <a:gd name="T25" fmla="*/ 391 h 418"/>
              <a:gd name="T26" fmla="*/ 119 w 228"/>
              <a:gd name="T27" fmla="*/ 252 h 418"/>
              <a:gd name="T28" fmla="*/ 108 w 228"/>
              <a:gd name="T29" fmla="*/ 252 h 418"/>
              <a:gd name="T30" fmla="*/ 107 w 228"/>
              <a:gd name="T31" fmla="*/ 396 h 418"/>
              <a:gd name="T32" fmla="*/ 71 w 228"/>
              <a:gd name="T33" fmla="*/ 396 h 418"/>
              <a:gd name="T34" fmla="*/ 71 w 228"/>
              <a:gd name="T35" fmla="*/ 252 h 418"/>
              <a:gd name="T36" fmla="*/ 22 w 228"/>
              <a:gd name="T37" fmla="*/ 252 h 418"/>
              <a:gd name="T38" fmla="*/ 70 w 228"/>
              <a:gd name="T39" fmla="*/ 61 h 418"/>
              <a:gd name="T40" fmla="*/ 63 w 228"/>
              <a:gd name="T41" fmla="*/ 66 h 418"/>
              <a:gd name="T42" fmla="*/ 32 w 228"/>
              <a:gd name="T43" fmla="*/ 170 h 418"/>
              <a:gd name="T44" fmla="*/ 0 w 228"/>
              <a:gd name="T45" fmla="*/ 168 h 418"/>
              <a:gd name="T46" fmla="*/ 20 w 228"/>
              <a:gd name="T47" fmla="*/ 91 h 418"/>
              <a:gd name="T48" fmla="*/ 48 w 228"/>
              <a:gd name="T49" fmla="*/ 20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28" h="418">
                <a:moveTo>
                  <a:pt x="48" y="20"/>
                </a:moveTo>
                <a:cubicBezTo>
                  <a:pt x="68" y="0"/>
                  <a:pt x="98" y="8"/>
                  <a:pt x="123" y="6"/>
                </a:cubicBezTo>
                <a:cubicBezTo>
                  <a:pt x="144" y="5"/>
                  <a:pt x="169" y="8"/>
                  <a:pt x="181" y="27"/>
                </a:cubicBezTo>
                <a:cubicBezTo>
                  <a:pt x="196" y="52"/>
                  <a:pt x="200" y="81"/>
                  <a:pt x="209" y="108"/>
                </a:cubicBezTo>
                <a:cubicBezTo>
                  <a:pt x="215" y="131"/>
                  <a:pt x="228" y="154"/>
                  <a:pt x="222" y="178"/>
                </a:cubicBezTo>
                <a:cubicBezTo>
                  <a:pt x="211" y="182"/>
                  <a:pt x="198" y="182"/>
                  <a:pt x="193" y="170"/>
                </a:cubicBezTo>
                <a:cubicBezTo>
                  <a:pt x="181" y="137"/>
                  <a:pt x="173" y="104"/>
                  <a:pt x="161" y="71"/>
                </a:cubicBezTo>
                <a:cubicBezTo>
                  <a:pt x="160" y="65"/>
                  <a:pt x="155" y="62"/>
                  <a:pt x="151" y="58"/>
                </a:cubicBezTo>
                <a:cubicBezTo>
                  <a:pt x="166" y="123"/>
                  <a:pt x="188" y="187"/>
                  <a:pt x="206" y="252"/>
                </a:cubicBezTo>
                <a:cubicBezTo>
                  <a:pt x="190" y="252"/>
                  <a:pt x="174" y="252"/>
                  <a:pt x="157" y="252"/>
                </a:cubicBezTo>
                <a:cubicBezTo>
                  <a:pt x="156" y="298"/>
                  <a:pt x="158" y="344"/>
                  <a:pt x="157" y="391"/>
                </a:cubicBezTo>
                <a:cubicBezTo>
                  <a:pt x="157" y="401"/>
                  <a:pt x="150" y="413"/>
                  <a:pt x="138" y="413"/>
                </a:cubicBezTo>
                <a:cubicBezTo>
                  <a:pt x="127" y="414"/>
                  <a:pt x="118" y="402"/>
                  <a:pt x="120" y="391"/>
                </a:cubicBezTo>
                <a:cubicBezTo>
                  <a:pt x="119" y="345"/>
                  <a:pt x="120" y="298"/>
                  <a:pt x="119" y="252"/>
                </a:cubicBezTo>
                <a:cubicBezTo>
                  <a:pt x="117" y="252"/>
                  <a:pt x="111" y="252"/>
                  <a:pt x="108" y="252"/>
                </a:cubicBezTo>
                <a:cubicBezTo>
                  <a:pt x="107" y="300"/>
                  <a:pt x="109" y="348"/>
                  <a:pt x="107" y="396"/>
                </a:cubicBezTo>
                <a:cubicBezTo>
                  <a:pt x="106" y="418"/>
                  <a:pt x="73" y="417"/>
                  <a:pt x="71" y="396"/>
                </a:cubicBezTo>
                <a:cubicBezTo>
                  <a:pt x="70" y="348"/>
                  <a:pt x="71" y="300"/>
                  <a:pt x="71" y="252"/>
                </a:cubicBezTo>
                <a:cubicBezTo>
                  <a:pt x="54" y="252"/>
                  <a:pt x="38" y="252"/>
                  <a:pt x="22" y="252"/>
                </a:cubicBezTo>
                <a:cubicBezTo>
                  <a:pt x="37" y="188"/>
                  <a:pt x="55" y="125"/>
                  <a:pt x="70" y="61"/>
                </a:cubicBezTo>
                <a:cubicBezTo>
                  <a:pt x="68" y="62"/>
                  <a:pt x="65" y="65"/>
                  <a:pt x="63" y="66"/>
                </a:cubicBezTo>
                <a:cubicBezTo>
                  <a:pt x="51" y="100"/>
                  <a:pt x="44" y="136"/>
                  <a:pt x="32" y="170"/>
                </a:cubicBezTo>
                <a:cubicBezTo>
                  <a:pt x="28" y="186"/>
                  <a:pt x="0" y="185"/>
                  <a:pt x="0" y="168"/>
                </a:cubicBezTo>
                <a:cubicBezTo>
                  <a:pt x="2" y="141"/>
                  <a:pt x="13" y="116"/>
                  <a:pt x="20" y="91"/>
                </a:cubicBezTo>
                <a:cubicBezTo>
                  <a:pt x="28" y="67"/>
                  <a:pt x="30" y="39"/>
                  <a:pt x="48" y="20"/>
                </a:cubicBezTo>
                <a:close/>
              </a:path>
            </a:pathLst>
          </a:custGeom>
          <a:solidFill>
            <a:srgbClr val="BC000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137" name="任意多边形 136"/>
          <p:cNvSpPr/>
          <p:nvPr/>
        </p:nvSpPr>
        <p:spPr>
          <a:xfrm flipV="1">
            <a:off x="5803245" y="4721862"/>
            <a:ext cx="5067300" cy="60959"/>
          </a:xfrm>
          <a:custGeom>
            <a:avLst/>
            <a:gdLst>
              <a:gd name="connsiteX0" fmla="*/ 0 w 1533525"/>
              <a:gd name="connsiteY0" fmla="*/ 0 h 0"/>
              <a:gd name="connsiteX1" fmla="*/ 1533525 w 15335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33525">
                <a:moveTo>
                  <a:pt x="0" y="0"/>
                </a:moveTo>
                <a:lnTo>
                  <a:pt x="1533525" y="0"/>
                </a:lnTo>
              </a:path>
            </a:pathLst>
          </a:cu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100" name="椭圆形标注 99"/>
          <p:cNvSpPr/>
          <p:nvPr/>
        </p:nvSpPr>
        <p:spPr>
          <a:xfrm rot="19822914">
            <a:off x="1271374" y="3195589"/>
            <a:ext cx="569344" cy="554903"/>
          </a:xfrm>
          <a:prstGeom prst="wedgeEllipseCallout">
            <a:avLst>
              <a:gd name="adj1" fmla="val 33025"/>
              <a:gd name="adj2" fmla="val 80420"/>
            </a:avLst>
          </a:prstGeom>
          <a:solidFill>
            <a:srgbClr val="BC000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257955" y="3306578"/>
            <a:ext cx="6078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24%</a:t>
            </a:r>
            <a:endParaRPr lang="zh-CN" altLang="en-US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TextBox 74"/>
          <p:cNvSpPr txBox="1"/>
          <p:nvPr/>
        </p:nvSpPr>
        <p:spPr>
          <a:xfrm>
            <a:off x="5844370" y="5143735"/>
            <a:ext cx="2436646" cy="3689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en-US" sz="2400" b="1" dirty="0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BACKGROUND</a:t>
            </a:r>
            <a:endParaRPr lang="en-US" sz="2400" b="1" dirty="0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矩形 1"/>
          <p:cNvSpPr>
            <a:spLocks noChangeArrowheads="1"/>
          </p:cNvSpPr>
          <p:nvPr/>
        </p:nvSpPr>
        <p:spPr bwMode="auto">
          <a:xfrm>
            <a:off x="5803245" y="5512808"/>
            <a:ext cx="5126391" cy="84772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3765"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开发此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，是为了实现川大学生之间的二手物品交易，达到资源利用最大化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704851" y="211916"/>
            <a:ext cx="2743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设计背景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704851" y="559290"/>
            <a:ext cx="232115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1"/>
          <p:cNvSpPr>
            <a:spLocks noChangeArrowheads="1"/>
          </p:cNvSpPr>
          <p:nvPr/>
        </p:nvSpPr>
        <p:spPr bwMode="auto">
          <a:xfrm>
            <a:off x="6184265" y="3816350"/>
            <a:ext cx="5145405" cy="431800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p>
            <a:pPr defTabSz="913765"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对于原拥有者来说无用的物品，可能可以供他人使用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1"/>
          <p:cNvSpPr>
            <a:spLocks noChangeArrowheads="1"/>
          </p:cNvSpPr>
          <p:nvPr/>
        </p:nvSpPr>
        <p:spPr bwMode="auto">
          <a:xfrm>
            <a:off x="6184265" y="2370455"/>
            <a:ext cx="5480685" cy="431800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p>
            <a:pPr defTabSz="913765"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川大学生人数众多，容易积攒大量闲置物品无法使用或者无需使用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1"/>
          <p:cNvSpPr>
            <a:spLocks noChangeArrowheads="1"/>
          </p:cNvSpPr>
          <p:nvPr/>
        </p:nvSpPr>
        <p:spPr bwMode="auto">
          <a:xfrm>
            <a:off x="6184265" y="2848610"/>
            <a:ext cx="5145405" cy="431800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p>
            <a:pPr defTabSz="913765"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大学生属于年轻群体，容易冲动消费，造成资源浪费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6184265" y="3338195"/>
            <a:ext cx="5480685" cy="431800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p>
            <a:pPr defTabSz="913765">
              <a:lnSpc>
                <a:spcPct val="150000"/>
              </a:lnSpc>
              <a:defRPr/>
            </a:pPr>
            <a:r>
              <a:rPr 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学校没有线上平台供川大师生进行二手物品交易</a:t>
            </a:r>
            <a:endParaRPr 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3" grpId="0"/>
      <p:bldP spid="68" grpId="0"/>
      <p:bldP spid="6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096000" y="2882706"/>
            <a:ext cx="545621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预期功能</a:t>
            </a:r>
            <a:endParaRPr lang="zh-CN" altLang="en-US" sz="48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75306" y="3713703"/>
            <a:ext cx="52976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FUNCTIONS EXPETED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485542" y="1897802"/>
            <a:ext cx="677127" cy="677127"/>
          </a:xfrm>
          <a:prstGeom prst="roundRect">
            <a:avLst>
              <a:gd name="adj" fmla="val 5664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671277" y="2463910"/>
            <a:ext cx="5600808" cy="3537403"/>
          </a:xfrm>
          <a:custGeom>
            <a:avLst/>
            <a:gdLst>
              <a:gd name="connsiteX0" fmla="*/ 2790169 w 5600808"/>
              <a:gd name="connsiteY0" fmla="*/ 198 h 3537403"/>
              <a:gd name="connsiteX1" fmla="*/ 4856882 w 5600808"/>
              <a:gd name="connsiteY1" fmla="*/ 218124 h 3537403"/>
              <a:gd name="connsiteX2" fmla="*/ 5569617 w 5600808"/>
              <a:gd name="connsiteY2" fmla="*/ 1823147 h 3537403"/>
              <a:gd name="connsiteX3" fmla="*/ 4408118 w 5600808"/>
              <a:gd name="connsiteY3" fmla="*/ 3364868 h 3537403"/>
              <a:gd name="connsiteX4" fmla="*/ 256025 w 5600808"/>
              <a:gd name="connsiteY4" fmla="*/ 3150006 h 3537403"/>
              <a:gd name="connsiteX5" fmla="*/ 839542 w 5600808"/>
              <a:gd name="connsiteY5" fmla="*/ 247893 h 3537403"/>
              <a:gd name="connsiteX6" fmla="*/ 2790169 w 5600808"/>
              <a:gd name="connsiteY6" fmla="*/ 198 h 3537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0808" h="3537403">
                <a:moveTo>
                  <a:pt x="2790169" y="198"/>
                </a:moveTo>
                <a:cubicBezTo>
                  <a:pt x="3616765" y="4724"/>
                  <a:pt x="4462709" y="86854"/>
                  <a:pt x="4856882" y="218124"/>
                </a:cubicBezTo>
                <a:cubicBezTo>
                  <a:pt x="5645227" y="480665"/>
                  <a:pt x="5644407" y="1298689"/>
                  <a:pt x="5569617" y="1823147"/>
                </a:cubicBezTo>
                <a:cubicBezTo>
                  <a:pt x="5494827" y="2347604"/>
                  <a:pt x="5293717" y="3143724"/>
                  <a:pt x="4408118" y="3364868"/>
                </a:cubicBezTo>
                <a:cubicBezTo>
                  <a:pt x="3522520" y="3586012"/>
                  <a:pt x="850791" y="3669501"/>
                  <a:pt x="256025" y="3150006"/>
                </a:cubicBezTo>
                <a:cubicBezTo>
                  <a:pt x="-338740" y="2630512"/>
                  <a:pt x="205978" y="606179"/>
                  <a:pt x="839542" y="247893"/>
                </a:cubicBezTo>
                <a:cubicBezTo>
                  <a:pt x="1156324" y="68750"/>
                  <a:pt x="1963573" y="-4327"/>
                  <a:pt x="2790169" y="198"/>
                </a:cubicBezTo>
                <a:close/>
              </a:path>
            </a:pathLst>
          </a:custGeom>
          <a:ln>
            <a:solidFill>
              <a:srgbClr val="1D4D71"/>
            </a:solidFill>
          </a:ln>
        </p:spPr>
      </p:pic>
      <p:sp>
        <p:nvSpPr>
          <p:cNvPr id="5" name="椭圆 4"/>
          <p:cNvSpPr/>
          <p:nvPr/>
        </p:nvSpPr>
        <p:spPr>
          <a:xfrm>
            <a:off x="457200" y="2603710"/>
            <a:ext cx="1092200" cy="1092200"/>
          </a:xfrm>
          <a:prstGeom prst="ellipse">
            <a:avLst/>
          </a:prstGeom>
          <a:solidFill>
            <a:srgbClr val="1D4D7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717805" y="2645004"/>
            <a:ext cx="57099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4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</a:t>
            </a:r>
            <a:endParaRPr lang="zh-CN" altLang="en-US" sz="4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0503" y="3232474"/>
            <a:ext cx="765595" cy="3181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65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TITTLE</a:t>
            </a:r>
            <a:endParaRPr lang="zh-CN" altLang="en-US" sz="146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968500" y="1625810"/>
            <a:ext cx="1346200" cy="134620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373738" y="1833634"/>
            <a:ext cx="53572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4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B</a:t>
            </a:r>
            <a:endParaRPr lang="zh-CN" altLang="en-US" sz="4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4009815" y="1854398"/>
            <a:ext cx="1092200" cy="1092200"/>
          </a:xfrm>
          <a:prstGeom prst="ellipse">
            <a:avLst/>
          </a:prstGeom>
          <a:solidFill>
            <a:srgbClr val="1D4D7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85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246214" y="1912905"/>
            <a:ext cx="52931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4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</a:t>
            </a:r>
            <a:endParaRPr lang="zh-CN" altLang="en-US" sz="4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258803" y="2430390"/>
            <a:ext cx="765595" cy="3181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65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TITTLE</a:t>
            </a:r>
            <a:endParaRPr lang="zh-CN" altLang="en-US" sz="146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128073" y="2444660"/>
            <a:ext cx="765595" cy="3181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856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65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TITTLE</a:t>
            </a:r>
            <a:endParaRPr lang="zh-CN" altLang="en-US" sz="146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704851" y="211916"/>
            <a:ext cx="2743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实现功能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04851" y="559290"/>
            <a:ext cx="232115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ACHIEVEMENT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028815" y="2971800"/>
            <a:ext cx="4375150" cy="2399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查看二手物品信息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发布二手物品信息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实时对话系统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检索物品信息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添加购物车功能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newfile.cld"/>
          <p:cNvPicPr/>
          <p:nvPr/>
        </p:nvPicPr>
        <p:blipFill>
          <a:blip r:embed="rId1"/>
          <a:stretch>
            <a:fillRect/>
          </a:stretch>
        </p:blipFill>
        <p:spPr>
          <a:xfrm>
            <a:off x="1209040" y="360680"/>
            <a:ext cx="9880600" cy="6001385"/>
          </a:xfrm>
          <a:prstGeom prst="rect">
            <a:avLst/>
          </a:prstGeom>
          <a:ln>
            <a:solidFill>
              <a:srgbClr val="1D4D71"/>
            </a:solidFill>
          </a:ln>
          <a:effectLst>
            <a:innerShdw blurRad="63500" dist="50800">
              <a:prstClr val="black">
                <a:alpha val="50000"/>
              </a:prstClr>
            </a:inn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096000" y="2882706"/>
            <a:ext cx="545621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zh-CN" altLang="en-US" sz="48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75306" y="3713703"/>
            <a:ext cx="52976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PROTOTYPE DESIGN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485542" y="1897802"/>
            <a:ext cx="677127" cy="677127"/>
          </a:xfrm>
          <a:prstGeom prst="roundRect">
            <a:avLst>
              <a:gd name="adj" fmla="val 5664"/>
            </a:avLst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C:\Users\XHK170611\Desktop\ppt\AppDemo\AppDemo\二川-1526285358\1_欢迎页.png1_欢迎页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195070" y="1355725"/>
            <a:ext cx="2677795" cy="4765040"/>
          </a:xfrm>
          <a:custGeom>
            <a:avLst/>
            <a:gdLst>
              <a:gd name="connsiteX0" fmla="*/ 95557 w 2250980"/>
              <a:gd name="connsiteY0" fmla="*/ 0 h 2106625"/>
              <a:gd name="connsiteX1" fmla="*/ 2155423 w 2250980"/>
              <a:gd name="connsiteY1" fmla="*/ 0 h 2106625"/>
              <a:gd name="connsiteX2" fmla="*/ 2250980 w 2250980"/>
              <a:gd name="connsiteY2" fmla="*/ 95557 h 2106625"/>
              <a:gd name="connsiteX3" fmla="*/ 2250980 w 2250980"/>
              <a:gd name="connsiteY3" fmla="*/ 2011068 h 2106625"/>
              <a:gd name="connsiteX4" fmla="*/ 2155423 w 2250980"/>
              <a:gd name="connsiteY4" fmla="*/ 2106625 h 2106625"/>
              <a:gd name="connsiteX5" fmla="*/ 95557 w 2250980"/>
              <a:gd name="connsiteY5" fmla="*/ 2106625 h 2106625"/>
              <a:gd name="connsiteX6" fmla="*/ 0 w 2250980"/>
              <a:gd name="connsiteY6" fmla="*/ 2011068 h 2106625"/>
              <a:gd name="connsiteX7" fmla="*/ 0 w 2250980"/>
              <a:gd name="connsiteY7" fmla="*/ 95557 h 2106625"/>
              <a:gd name="connsiteX8" fmla="*/ 95557 w 2250980"/>
              <a:gd name="connsiteY8" fmla="*/ 0 h 210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0980" h="2106625">
                <a:moveTo>
                  <a:pt x="95557" y="0"/>
                </a:moveTo>
                <a:lnTo>
                  <a:pt x="2155423" y="0"/>
                </a:lnTo>
                <a:cubicBezTo>
                  <a:pt x="2208198" y="0"/>
                  <a:pt x="2250980" y="42782"/>
                  <a:pt x="2250980" y="95557"/>
                </a:cubicBezTo>
                <a:lnTo>
                  <a:pt x="2250980" y="2011068"/>
                </a:lnTo>
                <a:cubicBezTo>
                  <a:pt x="2250980" y="2063843"/>
                  <a:pt x="2208198" y="2106625"/>
                  <a:pt x="2155423" y="2106625"/>
                </a:cubicBezTo>
                <a:lnTo>
                  <a:pt x="95557" y="2106625"/>
                </a:lnTo>
                <a:cubicBezTo>
                  <a:pt x="42782" y="2106625"/>
                  <a:pt x="0" y="2063843"/>
                  <a:pt x="0" y="2011068"/>
                </a:cubicBezTo>
                <a:lnTo>
                  <a:pt x="0" y="95557"/>
                </a:lnTo>
                <a:cubicBezTo>
                  <a:pt x="0" y="42782"/>
                  <a:pt x="42782" y="0"/>
                  <a:pt x="95557" y="0"/>
                </a:cubicBezTo>
                <a:close/>
              </a:path>
            </a:pathLst>
          </a:custGeom>
        </p:spPr>
      </p:pic>
      <p:sp>
        <p:nvSpPr>
          <p:cNvPr id="29" name="TextBox 74"/>
          <p:cNvSpPr txBox="1"/>
          <p:nvPr/>
        </p:nvSpPr>
        <p:spPr>
          <a:xfrm>
            <a:off x="6879543" y="4408182"/>
            <a:ext cx="1785658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4851" y="211916"/>
            <a:ext cx="2743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1D4D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zh-CN" altLang="en-US" sz="2000" b="1">
              <a:solidFill>
                <a:srgbClr val="1D4D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04850" y="559435"/>
            <a:ext cx="15722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DESIGN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" y="212090"/>
            <a:ext cx="633730" cy="622935"/>
          </a:xfrm>
          <a:prstGeom prst="rect">
            <a:avLst/>
          </a:prstGeom>
        </p:spPr>
      </p:pic>
      <p:pic>
        <p:nvPicPr>
          <p:cNvPr id="3" name="图片 2" descr="1-1_登录注册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400" y="1354455"/>
            <a:ext cx="2679700" cy="4765040"/>
          </a:xfrm>
          <a:prstGeom prst="rect">
            <a:avLst/>
          </a:prstGeom>
        </p:spPr>
      </p:pic>
      <p:pic>
        <p:nvPicPr>
          <p:cNvPr id="6" name="图片 5" descr="C:\Users\XHK170611\Desktop\ppt\AppDemo\AppDemo\二川-1526285358\6_首页.png6_首页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665210" y="1354455"/>
            <a:ext cx="2816225" cy="4763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push/>
      </p:transition>
    </mc:Choice>
    <mc:Fallback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11873</Words>
  <Application>WPS 演示</Application>
  <PresentationFormat>宽屏</PresentationFormat>
  <Paragraphs>531</Paragraphs>
  <Slides>23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Wingdings</vt:lpstr>
      <vt:lpstr>等线</vt:lpstr>
      <vt:lpstr>Arial Unicode MS</vt:lpstr>
      <vt:lpstr>等线 Light</vt:lpstr>
      <vt:lpstr>Calibri</vt:lpstr>
      <vt:lpstr>方正中等线简体</vt:lpstr>
      <vt:lpstr>Arial</vt:lpstr>
      <vt:lpstr>Lato Light</vt:lpstr>
      <vt:lpstr>Open Sans</vt:lpstr>
      <vt:lpstr>Anonymous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yun814</dc:creator>
  <cp:lastModifiedBy>是夏乔呀</cp:lastModifiedBy>
  <cp:revision>119</cp:revision>
  <dcterms:created xsi:type="dcterms:W3CDTF">2018-02-24T19:23:00Z</dcterms:created>
  <dcterms:modified xsi:type="dcterms:W3CDTF">2018-06-18T15:29:51Z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